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9"/>
  </p:notesMasterIdLst>
  <p:handoutMasterIdLst>
    <p:handoutMasterId r:id="rId10"/>
  </p:handoutMasterIdLst>
  <p:sldIdLst>
    <p:sldId id="256" r:id="rId2"/>
    <p:sldId id="332" r:id="rId3"/>
    <p:sldId id="331" r:id="rId4"/>
    <p:sldId id="329" r:id="rId5"/>
    <p:sldId id="330" r:id="rId6"/>
    <p:sldId id="328" r:id="rId7"/>
    <p:sldId id="33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521">
          <p15:clr>
            <a:srgbClr val="A4A3A4"/>
          </p15:clr>
        </p15:guide>
        <p15:guide id="2" orient="horz" pos="99">
          <p15:clr>
            <a:srgbClr val="A4A3A4"/>
          </p15:clr>
        </p15:guide>
        <p15:guide id="3" orient="horz" pos="2024">
          <p15:clr>
            <a:srgbClr val="A4A3A4"/>
          </p15:clr>
        </p15:guide>
        <p15:guide id="4" orient="horz" pos="2812">
          <p15:clr>
            <a:srgbClr val="A4A3A4"/>
          </p15:clr>
        </p15:guide>
        <p15:guide id="5" pos="5540">
          <p15:clr>
            <a:srgbClr val="A4A3A4"/>
          </p15:clr>
        </p15:guide>
        <p15:guide id="6" pos="1791">
          <p15:clr>
            <a:srgbClr val="A4A3A4"/>
          </p15:clr>
        </p15:guide>
        <p15:guide id="7" pos="295">
          <p15:clr>
            <a:srgbClr val="A4A3A4"/>
          </p15:clr>
        </p15:guide>
        <p15:guide id="8" pos="34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43838E"/>
    <a:srgbClr val="D9C2C5"/>
    <a:srgbClr val="FFF7B9"/>
    <a:srgbClr val="DED3DF"/>
    <a:srgbClr val="E8E0E8"/>
    <a:srgbClr val="FFF4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68280" autoAdjust="0"/>
  </p:normalViewPr>
  <p:slideViewPr>
    <p:cSldViewPr>
      <p:cViewPr varScale="1">
        <p:scale>
          <a:sx n="79" d="100"/>
          <a:sy n="79" d="100"/>
        </p:scale>
        <p:origin x="720" y="84"/>
      </p:cViewPr>
      <p:guideLst>
        <p:guide orient="horz" pos="3521"/>
        <p:guide orient="horz" pos="99"/>
        <p:guide orient="horz" pos="2024"/>
        <p:guide orient="horz" pos="2812"/>
        <p:guide pos="5540"/>
        <p:guide pos="1791"/>
        <p:guide pos="295"/>
        <p:guide pos="346"/>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88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6DAB41D-3901-458A-8DF4-F71456474C76}" type="datetimeFigureOut">
              <a:rPr lang="en-GB"/>
              <a:pPr>
                <a:defRPr/>
              </a:pPr>
              <a:t>05/03/2018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553006A-40E3-490E-8A8C-804DE25F16C2}" type="slidenum">
              <a:rPr lang="en-GB"/>
              <a:pPr>
                <a:defRPr/>
              </a:pPr>
              <a:t>‹#›</a:t>
            </a:fld>
            <a:endParaRPr lang="en-GB"/>
          </a:p>
        </p:txBody>
      </p:sp>
    </p:spTree>
    <p:extLst>
      <p:ext uri="{BB962C8B-B14F-4D97-AF65-F5344CB8AC3E}">
        <p14:creationId xmlns:p14="http://schemas.microsoft.com/office/powerpoint/2010/main" val="1957049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65721F-585C-407E-AA94-09A6F7CD6187}" type="datetimeFigureOut">
              <a:rPr lang="en-GB"/>
              <a:pPr>
                <a:defRPr/>
              </a:pPr>
              <a:t>05/03/2018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3F3434-AEA2-4368-B890-CBAB7ABE2CDC}" type="slidenum">
              <a:rPr lang="en-GB"/>
              <a:pPr>
                <a:defRPr/>
              </a:pPr>
              <a:t>‹#›</a:t>
            </a:fld>
            <a:endParaRPr lang="en-GB"/>
          </a:p>
        </p:txBody>
      </p:sp>
    </p:spTree>
    <p:extLst>
      <p:ext uri="{BB962C8B-B14F-4D97-AF65-F5344CB8AC3E}">
        <p14:creationId xmlns:p14="http://schemas.microsoft.com/office/powerpoint/2010/main" val="487674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GB">
              <a:latin typeface="Calibri" charset="0"/>
            </a:endParaRPr>
          </a:p>
        </p:txBody>
      </p:sp>
      <p:sp>
        <p:nvSpPr>
          <p:cNvPr id="2150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43B310F-B0E8-0049-86EC-02168A30D9C7}" type="slidenum">
              <a:rPr lang="en-GB" sz="1200">
                <a:latin typeface="Calibri" charset="0"/>
              </a:rPr>
              <a:pPr eaLnBrk="1" hangingPunct="1"/>
              <a:t>7</a:t>
            </a:fld>
            <a:endParaRPr lang="en-GB" sz="1200">
              <a:latin typeface="Calibri" charset="0"/>
            </a:endParaRPr>
          </a:p>
        </p:txBody>
      </p:sp>
    </p:spTree>
    <p:extLst>
      <p:ext uri="{BB962C8B-B14F-4D97-AF65-F5344CB8AC3E}">
        <p14:creationId xmlns:p14="http://schemas.microsoft.com/office/powerpoint/2010/main" val="3387800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CoH">
    <p:spTree>
      <p:nvGrpSpPr>
        <p:cNvPr id="1" name=""/>
        <p:cNvGrpSpPr/>
        <p:nvPr/>
      </p:nvGrpSpPr>
      <p:grpSpPr>
        <a:xfrm>
          <a:off x="0" y="0"/>
          <a:ext cx="0" cy="0"/>
          <a:chOff x="0" y="0"/>
          <a:chExt cx="0" cy="0"/>
        </a:xfrm>
      </p:grpSpPr>
      <p:sp>
        <p:nvSpPr>
          <p:cNvPr id="5" name="Rectangle 4"/>
          <p:cNvSpPr/>
          <p:nvPr userDrawn="1"/>
        </p:nvSpPr>
        <p:spPr>
          <a:xfrm>
            <a:off x="0" y="0"/>
            <a:ext cx="46355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6" name="Rectangle 5"/>
          <p:cNvSpPr/>
          <p:nvPr userDrawn="1"/>
        </p:nvSpPr>
        <p:spPr>
          <a:xfrm>
            <a:off x="844550" y="1763713"/>
            <a:ext cx="1296988"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rgbClr val="43838E"/>
                </a:solidFill>
                <a:latin typeface="Arial Narrow" pitchFamily="34" charset="0"/>
              </a:rPr>
              <a:t>Centre for</a:t>
            </a:r>
          </a:p>
        </p:txBody>
      </p:sp>
      <p:sp>
        <p:nvSpPr>
          <p:cNvPr id="7" name="Rectangle 6"/>
          <p:cNvSpPr/>
          <p:nvPr userDrawn="1"/>
        </p:nvSpPr>
        <p:spPr>
          <a:xfrm>
            <a:off x="844550" y="1912938"/>
            <a:ext cx="2655888" cy="503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b="1" dirty="0">
                <a:solidFill>
                  <a:srgbClr val="262321"/>
                </a:solidFill>
                <a:latin typeface="Arial Narrow" pitchFamily="34" charset="0"/>
              </a:rPr>
              <a:t>Holocaust Education</a:t>
            </a:r>
          </a:p>
        </p:txBody>
      </p:sp>
      <p:grpSp>
        <p:nvGrpSpPr>
          <p:cNvPr id="8" name="Group 18"/>
          <p:cNvGrpSpPr>
            <a:grpSpLocks/>
          </p:cNvGrpSpPr>
          <p:nvPr userDrawn="1"/>
        </p:nvGrpSpPr>
        <p:grpSpPr bwMode="auto">
          <a:xfrm>
            <a:off x="927100" y="2565400"/>
            <a:ext cx="7748588" cy="2257425"/>
            <a:chOff x="926533" y="2132856"/>
            <a:chExt cx="8119120" cy="2258169"/>
          </a:xfrm>
        </p:grpSpPr>
        <p:cxnSp>
          <p:nvCxnSpPr>
            <p:cNvPr id="9" name="Straight Connector 8"/>
            <p:cNvCxnSpPr/>
            <p:nvPr userDrawn="1"/>
          </p:nvCxnSpPr>
          <p:spPr>
            <a:xfrm flipH="1">
              <a:off x="926533" y="2132856"/>
              <a:ext cx="8119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926533" y="4391025"/>
              <a:ext cx="8119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491880" y="2994521"/>
            <a:ext cx="5112568" cy="1514599"/>
          </a:xfrm>
        </p:spPr>
        <p:txBody>
          <a:bodyPr lIns="0" rIns="0">
            <a:noAutofit/>
          </a:bodyPr>
          <a:lstStyle>
            <a:lvl1pPr algn="l">
              <a:lnSpc>
                <a:spcPct val="90000"/>
              </a:lnSpc>
              <a:defRPr sz="3600" b="1">
                <a:latin typeface="Arial Narrow"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26144" y="3965424"/>
            <a:ext cx="5072821" cy="1407792"/>
          </a:xfrm>
        </p:spPr>
        <p:txBody>
          <a:bodyPr lIns="0" rIns="0">
            <a:noAutofit/>
          </a:bodyPr>
          <a:lstStyle>
            <a:lvl1pPr marL="0" indent="0" algn="l">
              <a:buNone/>
              <a:defRPr sz="16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Footer Placeholder 4"/>
          <p:cNvSpPr>
            <a:spLocks noGrp="1"/>
          </p:cNvSpPr>
          <p:nvPr>
            <p:ph type="ftr" sz="quarter" idx="10"/>
          </p:nvPr>
        </p:nvSpPr>
        <p:spPr/>
        <p:txBody>
          <a:bodyPr/>
          <a:lstStyle>
            <a:lvl1pPr algn="ctr">
              <a:defRPr sz="1000"/>
            </a:lvl1pPr>
          </a:lstStyle>
          <a:p>
            <a:pPr>
              <a:defRPr/>
            </a:pPr>
            <a:endParaRPr lang="en-GB"/>
          </a:p>
        </p:txBody>
      </p:sp>
      <p:sp>
        <p:nvSpPr>
          <p:cNvPr id="13" name="Date Placeholder 3"/>
          <p:cNvSpPr>
            <a:spLocks noGrp="1"/>
          </p:cNvSpPr>
          <p:nvPr>
            <p:ph type="dt" sz="half" idx="11"/>
          </p:nvPr>
        </p:nvSpPr>
        <p:spPr/>
        <p:txBody>
          <a:bodyPr/>
          <a:lstStyle>
            <a:lvl1pPr algn="ctr">
              <a:defRPr sz="1000"/>
            </a:lvl1pPr>
          </a:lstStyle>
          <a:p>
            <a:pPr>
              <a:defRPr/>
            </a:pPr>
            <a:fld id="{17C543A5-B7D3-483B-82A1-AF6BB0FB1AE3}" type="datetimeFigureOut">
              <a:rPr lang="en-GB"/>
              <a:pPr>
                <a:defRPr/>
              </a:pPr>
              <a:t>05/03/2018</a:t>
            </a:fld>
            <a:endParaRPr lang="en-GB"/>
          </a:p>
        </p:txBody>
      </p:sp>
      <p:sp>
        <p:nvSpPr>
          <p:cNvPr id="14" name="Slide Number Placeholder 5"/>
          <p:cNvSpPr>
            <a:spLocks noGrp="1"/>
          </p:cNvSpPr>
          <p:nvPr>
            <p:ph type="sldNum" sz="quarter" idx="12"/>
          </p:nvPr>
        </p:nvSpPr>
        <p:spPr/>
        <p:txBody>
          <a:bodyPr/>
          <a:lstStyle>
            <a:lvl1pPr algn="r">
              <a:defRPr sz="900">
                <a:solidFill>
                  <a:srgbClr val="262321">
                    <a:tint val="75000"/>
                  </a:srgbClr>
                </a:solidFill>
              </a:defRPr>
            </a:lvl1pPr>
          </a:lstStyle>
          <a:p>
            <a:pPr>
              <a:defRPr/>
            </a:pPr>
            <a:fld id="{09A939B7-9468-43A1-A136-EFD0802344B7}" type="slidenum">
              <a:rPr lang="en-GB"/>
              <a:pPr>
                <a:defRPr/>
              </a:pPr>
              <a:t>‹#›</a:t>
            </a:fld>
            <a:endParaRPr lang="en-GB" dirty="0"/>
          </a:p>
        </p:txBody>
      </p:sp>
      <p:pic>
        <p:nvPicPr>
          <p:cNvPr id="15" name="Picture 14" descr="03s.jpg"/>
          <p:cNvPicPr>
            <a:picLocks noChangeAspect="1"/>
          </p:cNvPicPr>
          <p:nvPr userDrawn="1"/>
        </p:nvPicPr>
        <p:blipFill>
          <a:blip r:embed="rId2"/>
          <a:stretch>
            <a:fillRect/>
          </a:stretch>
        </p:blipFill>
        <p:spPr>
          <a:xfrm>
            <a:off x="1071538" y="2857493"/>
            <a:ext cx="1911096" cy="16148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End Slide - CoH">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6350" y="1854200"/>
            <a:ext cx="9150350" cy="3168650"/>
            <a:chOff x="-6984" y="1340768"/>
            <a:chExt cx="9150984" cy="3744417"/>
          </a:xfrm>
        </p:grpSpPr>
        <p:sp>
          <p:nvSpPr>
            <p:cNvPr id="4" name="Rectangle 3"/>
            <p:cNvSpPr/>
            <p:nvPr userDrawn="1"/>
          </p:nvSpPr>
          <p:spPr>
            <a:xfrm>
              <a:off x="-634" y="1340768"/>
              <a:ext cx="9144634" cy="374441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55" tIns="36827" rIns="73655" bIns="36827" anchor="ctr"/>
            <a:lstStyle/>
            <a:p>
              <a:pPr algn="ctr" defTabSz="957808">
                <a:spcAft>
                  <a:spcPts val="1257"/>
                </a:spcAft>
                <a:defRPr/>
              </a:pPr>
              <a:endParaRPr lang="en-GB" dirty="0"/>
            </a:p>
          </p:txBody>
        </p:sp>
        <p:sp>
          <p:nvSpPr>
            <p:cNvPr id="5" name="Rectangle 4"/>
            <p:cNvSpPr/>
            <p:nvPr userDrawn="1"/>
          </p:nvSpPr>
          <p:spPr>
            <a:xfrm>
              <a:off x="-6984" y="1340768"/>
              <a:ext cx="463582" cy="37444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grpSp>
      <p:sp>
        <p:nvSpPr>
          <p:cNvPr id="6" name="Rectangle 5"/>
          <p:cNvSpPr/>
          <p:nvPr userDrawn="1"/>
        </p:nvSpPr>
        <p:spPr>
          <a:xfrm>
            <a:off x="260350" y="5827713"/>
            <a:ext cx="503237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anchor="ctr"/>
          <a:lstStyle/>
          <a:p>
            <a:pPr>
              <a:defRPr/>
            </a:pPr>
            <a:r>
              <a:rPr lang="en-GB" sz="1200" b="1" dirty="0">
                <a:solidFill>
                  <a:srgbClr val="262321"/>
                </a:solidFill>
                <a:latin typeface="Arial Narrow" pitchFamily="34" charset="0"/>
              </a:rPr>
              <a:t>Institute of Education</a:t>
            </a:r>
            <a:r>
              <a:rPr lang="en-GB" sz="1200" dirty="0">
                <a:solidFill>
                  <a:srgbClr val="262321"/>
                </a:solidFill>
                <a:latin typeface="Arial Narrow" pitchFamily="34" charset="0"/>
              </a:rPr>
              <a:t>, University of London, 20 Bedford Way, London, WC1H 0AL,  </a:t>
            </a:r>
          </a:p>
        </p:txBody>
      </p:sp>
      <p:sp>
        <p:nvSpPr>
          <p:cNvPr id="7" name="Rectangle 6"/>
          <p:cNvSpPr/>
          <p:nvPr userDrawn="1"/>
        </p:nvSpPr>
        <p:spPr>
          <a:xfrm>
            <a:off x="260350" y="6042025"/>
            <a:ext cx="68326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anchor="ctr"/>
          <a:lstStyle/>
          <a:p>
            <a:pPr defTabSz="914278" fontAlgn="auto">
              <a:spcBef>
                <a:spcPts val="0"/>
              </a:spcBef>
              <a:spcAft>
                <a:spcPts val="0"/>
              </a:spcAft>
              <a:defRPr/>
            </a:pPr>
            <a:r>
              <a:rPr lang="en-GB" sz="1200" b="1" dirty="0" err="1">
                <a:solidFill>
                  <a:srgbClr val="262321"/>
                </a:solidFill>
                <a:latin typeface="Arial Narrow" pitchFamily="34" charset="0"/>
              </a:rPr>
              <a:t>tel</a:t>
            </a:r>
            <a:r>
              <a:rPr lang="en-GB" sz="1200" b="1" dirty="0">
                <a:solidFill>
                  <a:srgbClr val="262321"/>
                </a:solidFill>
                <a:latin typeface="Arial Narrow" pitchFamily="34" charset="0"/>
              </a:rPr>
              <a:t>:</a:t>
            </a:r>
            <a:r>
              <a:rPr lang="en-GB" sz="1200" dirty="0">
                <a:solidFill>
                  <a:srgbClr val="262321"/>
                </a:solidFill>
                <a:latin typeface="Arial Narrow" pitchFamily="34" charset="0"/>
              </a:rPr>
              <a:t> +44(0)20 7612 6437    </a:t>
            </a:r>
            <a:r>
              <a:rPr lang="en-GB" sz="1200" b="1" dirty="0">
                <a:solidFill>
                  <a:srgbClr val="262321"/>
                </a:solidFill>
                <a:latin typeface="Arial Narrow" pitchFamily="34" charset="0"/>
              </a:rPr>
              <a:t>fax:</a:t>
            </a:r>
            <a:r>
              <a:rPr lang="en-GB" sz="1200" dirty="0">
                <a:solidFill>
                  <a:srgbClr val="262321"/>
                </a:solidFill>
                <a:latin typeface="Arial Narrow" pitchFamily="34" charset="0"/>
              </a:rPr>
              <a:t> +44(0)20 7612 6126    </a:t>
            </a:r>
            <a:r>
              <a:rPr lang="en-GB" sz="1200" b="1" dirty="0">
                <a:solidFill>
                  <a:srgbClr val="262321"/>
                </a:solidFill>
                <a:latin typeface="Arial Narrow" pitchFamily="34" charset="0"/>
              </a:rPr>
              <a:t>email: </a:t>
            </a:r>
            <a:r>
              <a:rPr lang="en-GB" sz="1200" dirty="0">
                <a:solidFill>
                  <a:srgbClr val="262321"/>
                </a:solidFill>
                <a:latin typeface="Arial Narrow" pitchFamily="34" charset="0"/>
              </a:rPr>
              <a:t>holocaust@ioe.ac.uk    </a:t>
            </a:r>
            <a:r>
              <a:rPr lang="en-GB" sz="1200" b="1">
                <a:solidFill>
                  <a:srgbClr val="262321"/>
                </a:solidFill>
                <a:latin typeface="Arial Narrow" pitchFamily="34" charset="0"/>
              </a:rPr>
              <a:t>web: </a:t>
            </a:r>
            <a:r>
              <a:rPr lang="en-GB" sz="1200">
                <a:solidFill>
                  <a:srgbClr val="262321"/>
                </a:solidFill>
                <a:latin typeface="Arial Narrow" pitchFamily="34" charset="0"/>
              </a:rPr>
              <a:t>www.ioe.ac.uk/holocaust</a:t>
            </a:r>
            <a:endParaRPr lang="en-GB" sz="1200" dirty="0">
              <a:solidFill>
                <a:srgbClr val="262321"/>
              </a:solidFill>
              <a:latin typeface="Arial Narrow" pitchFamily="34" charset="0"/>
            </a:endParaRPr>
          </a:p>
        </p:txBody>
      </p:sp>
      <p:sp>
        <p:nvSpPr>
          <p:cNvPr id="8" name="Rectangle 7"/>
          <p:cNvSpPr/>
          <p:nvPr userDrawn="1"/>
        </p:nvSpPr>
        <p:spPr>
          <a:xfrm>
            <a:off x="250825" y="6351588"/>
            <a:ext cx="7345363" cy="254000"/>
          </a:xfrm>
          <a:prstGeom prst="rect">
            <a:avLst/>
          </a:prstGeom>
        </p:spPr>
        <p:txBody>
          <a:bodyPr lIns="91428" tIns="45713" rIns="91428" bIns="45713">
            <a:spAutoFit/>
          </a:bodyPr>
          <a:lstStyle/>
          <a:p>
            <a:pPr>
              <a:defRPr/>
            </a:pPr>
            <a:r>
              <a:rPr lang="en-GB" sz="1000" dirty="0">
                <a:solidFill>
                  <a:srgbClr val="43838E"/>
                </a:solidFill>
                <a:latin typeface="Arial"/>
              </a:rPr>
              <a:t>The IOE’s Centre for Holocaust Education is jointly funded by Pears Foundation and the Department for Education.</a:t>
            </a:r>
          </a:p>
        </p:txBody>
      </p:sp>
      <p:pic>
        <p:nvPicPr>
          <p:cNvPr id="9" name="Picture 12" descr="CforHE_logo.png"/>
          <p:cNvPicPr>
            <a:picLocks noChangeAspect="1"/>
          </p:cNvPicPr>
          <p:nvPr userDrawn="1"/>
        </p:nvPicPr>
        <p:blipFill>
          <a:blip r:embed="rId2"/>
          <a:srcRect/>
          <a:stretch>
            <a:fillRect/>
          </a:stretch>
        </p:blipFill>
        <p:spPr bwMode="auto">
          <a:xfrm>
            <a:off x="352425" y="5381625"/>
            <a:ext cx="1871663" cy="398463"/>
          </a:xfrm>
          <a:prstGeom prst="rect">
            <a:avLst/>
          </a:prstGeom>
          <a:noFill/>
          <a:ln w="9525">
            <a:noFill/>
            <a:miter lim="800000"/>
            <a:headEnd/>
            <a:tailEnd/>
          </a:ln>
        </p:spPr>
      </p:pic>
      <p:pic>
        <p:nvPicPr>
          <p:cNvPr id="10" name="Picture 4" descr="IOE Logo"/>
          <p:cNvPicPr>
            <a:picLocks noChangeAspect="1" noChangeArrowheads="1"/>
          </p:cNvPicPr>
          <p:nvPr userDrawn="1"/>
        </p:nvPicPr>
        <p:blipFill>
          <a:blip r:embed="rId3"/>
          <a:srcRect/>
          <a:stretch>
            <a:fillRect/>
          </a:stretch>
        </p:blipFill>
        <p:spPr bwMode="auto">
          <a:xfrm>
            <a:off x="7343775" y="873125"/>
            <a:ext cx="1404938" cy="539750"/>
          </a:xfrm>
          <a:prstGeom prst="rect">
            <a:avLst/>
          </a:prstGeom>
          <a:noFill/>
          <a:ln w="9525">
            <a:noFill/>
            <a:miter lim="800000"/>
            <a:headEnd/>
            <a:tailEnd/>
          </a:ln>
        </p:spPr>
      </p:pic>
      <p:sp>
        <p:nvSpPr>
          <p:cNvPr id="2" name="Title 1"/>
          <p:cNvSpPr>
            <a:spLocks noGrp="1"/>
          </p:cNvSpPr>
          <p:nvPr>
            <p:ph type="ctrTitle"/>
          </p:nvPr>
        </p:nvSpPr>
        <p:spPr>
          <a:xfrm>
            <a:off x="670565" y="2987250"/>
            <a:ext cx="4551969" cy="902550"/>
          </a:xfrm>
        </p:spPr>
        <p:txBody>
          <a:bodyPr lIns="0" tIns="0" rIns="0" bIns="0">
            <a:noAutofit/>
          </a:bodyPr>
          <a:lstStyle>
            <a:lvl1pPr algn="l">
              <a:lnSpc>
                <a:spcPct val="90000"/>
              </a:lnSpc>
              <a:defRPr sz="3200" b="1">
                <a:latin typeface="Arial Narrow" pitchFamily="34" charset="0"/>
              </a:defRPr>
            </a:lvl1pPr>
          </a:lstStyle>
          <a:p>
            <a:r>
              <a:rPr lang="en-US" dirty="0" smtClean="0"/>
              <a:t>Click to edit Master title style</a:t>
            </a:r>
            <a:endParaRPr lang="en-GB" dirty="0"/>
          </a:p>
        </p:txBody>
      </p:sp>
      <p:sp>
        <p:nvSpPr>
          <p:cNvPr id="12" name="Slide Number Placeholder 5"/>
          <p:cNvSpPr>
            <a:spLocks noGrp="1"/>
          </p:cNvSpPr>
          <p:nvPr>
            <p:ph type="sldNum" sz="quarter" idx="10"/>
          </p:nvPr>
        </p:nvSpPr>
        <p:spPr/>
        <p:txBody>
          <a:bodyPr lIns="91428" tIns="45713" rIns="91428" bIns="45713"/>
          <a:lstStyle>
            <a:lvl1pPr algn="r">
              <a:defRPr sz="900">
                <a:solidFill>
                  <a:srgbClr val="262321">
                    <a:tint val="75000"/>
                  </a:srgbClr>
                </a:solidFill>
              </a:defRPr>
            </a:lvl1pPr>
          </a:lstStyle>
          <a:p>
            <a:pPr>
              <a:defRPr/>
            </a:pPr>
            <a:fld id="{76DB56A6-B892-4C91-8B43-4BAE36C21B48}"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End Slide - CoH">
    <p:spTree>
      <p:nvGrpSpPr>
        <p:cNvPr id="1" name=""/>
        <p:cNvGrpSpPr/>
        <p:nvPr/>
      </p:nvGrpSpPr>
      <p:grpSpPr>
        <a:xfrm>
          <a:off x="0" y="0"/>
          <a:ext cx="0" cy="0"/>
          <a:chOff x="0" y="0"/>
          <a:chExt cx="0" cy="0"/>
        </a:xfrm>
      </p:grpSpPr>
      <p:sp>
        <p:nvSpPr>
          <p:cNvPr id="3" name="Rectangle 2"/>
          <p:cNvSpPr/>
          <p:nvPr userDrawn="1"/>
        </p:nvSpPr>
        <p:spPr>
          <a:xfrm>
            <a:off x="323529" y="1844675"/>
            <a:ext cx="8820472" cy="3168650"/>
          </a:xfrm>
          <a:prstGeom prst="rect">
            <a:avLst/>
          </a:prstGeom>
          <a:solidFill>
            <a:srgbClr val="C7C1C8"/>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4" name="Rectangle 3"/>
          <p:cNvSpPr/>
          <p:nvPr userDrawn="1"/>
        </p:nvSpPr>
        <p:spPr>
          <a:xfrm>
            <a:off x="0" y="1844675"/>
            <a:ext cx="463550" cy="3168650"/>
          </a:xfrm>
          <a:prstGeom prst="rect">
            <a:avLst/>
          </a:prstGeom>
          <a:solidFill>
            <a:srgbClr val="B99FAE"/>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5" name="Rectangle 4"/>
          <p:cNvSpPr/>
          <p:nvPr userDrawn="1"/>
        </p:nvSpPr>
        <p:spPr>
          <a:xfrm>
            <a:off x="260350" y="5827713"/>
            <a:ext cx="503237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anchor="ctr"/>
          <a:lstStyle/>
          <a:p>
            <a:pPr>
              <a:defRPr/>
            </a:pPr>
            <a:r>
              <a:rPr lang="en-GB" sz="1200" b="1" dirty="0" smtClean="0">
                <a:solidFill>
                  <a:srgbClr val="262321"/>
                </a:solidFill>
                <a:latin typeface="Arial Narrow" pitchFamily="34" charset="0"/>
              </a:rPr>
              <a:t>University College London</a:t>
            </a:r>
            <a:r>
              <a:rPr lang="en-GB" sz="1200" dirty="0" smtClean="0">
                <a:solidFill>
                  <a:srgbClr val="262321"/>
                </a:solidFill>
                <a:latin typeface="Arial Narrow" pitchFamily="34" charset="0"/>
              </a:rPr>
              <a:t>, Gower Street, </a:t>
            </a:r>
            <a:r>
              <a:rPr lang="en-GB" sz="1200" dirty="0">
                <a:solidFill>
                  <a:srgbClr val="262321"/>
                </a:solidFill>
                <a:latin typeface="Arial Narrow" pitchFamily="34" charset="0"/>
              </a:rPr>
              <a:t>London, WC1H </a:t>
            </a:r>
            <a:r>
              <a:rPr lang="en-GB" sz="1200" dirty="0" smtClean="0">
                <a:solidFill>
                  <a:srgbClr val="262321"/>
                </a:solidFill>
                <a:latin typeface="Arial Narrow" pitchFamily="34" charset="0"/>
              </a:rPr>
              <a:t>0AL  </a:t>
            </a:r>
            <a:endParaRPr lang="en-GB" sz="1200" dirty="0">
              <a:solidFill>
                <a:srgbClr val="262321"/>
              </a:solidFill>
              <a:latin typeface="Arial Narrow" pitchFamily="34" charset="0"/>
            </a:endParaRPr>
          </a:p>
        </p:txBody>
      </p:sp>
      <p:sp>
        <p:nvSpPr>
          <p:cNvPr id="7" name="Rectangle 9"/>
          <p:cNvSpPr>
            <a:spLocks noChangeArrowheads="1"/>
          </p:cNvSpPr>
          <p:nvPr userDrawn="1"/>
        </p:nvSpPr>
        <p:spPr bwMode="auto">
          <a:xfrm>
            <a:off x="250825" y="6351588"/>
            <a:ext cx="7345363"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8" tIns="45713" rIns="91428" bIns="45713">
            <a:spAutoFit/>
          </a:bodyPr>
          <a:lstStyle/>
          <a:p>
            <a:r>
              <a:rPr lang="en-GB" sz="1000" dirty="0">
                <a:solidFill>
                  <a:srgbClr val="43838E"/>
                </a:solidFill>
              </a:rPr>
              <a:t>The </a:t>
            </a:r>
            <a:r>
              <a:rPr lang="en-GB" sz="1000" dirty="0" smtClean="0">
                <a:solidFill>
                  <a:srgbClr val="43838E"/>
                </a:solidFill>
              </a:rPr>
              <a:t>UCL </a:t>
            </a:r>
            <a:r>
              <a:rPr lang="en-GB" sz="1000" dirty="0">
                <a:solidFill>
                  <a:srgbClr val="43838E"/>
                </a:solidFill>
              </a:rPr>
              <a:t>Centre for Holocaust Education is jointly funded by Pears Foundation and the Department for Education.</a:t>
            </a:r>
          </a:p>
        </p:txBody>
      </p:sp>
      <p:pic>
        <p:nvPicPr>
          <p:cNvPr id="8" name="Picture 12" descr="CforHE_logo.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2425" y="5381625"/>
            <a:ext cx="1871663"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99592" y="2276872"/>
            <a:ext cx="4551969" cy="902550"/>
          </a:xfrm>
          <a:prstGeom prst="rect">
            <a:avLst/>
          </a:prstGeom>
        </p:spPr>
        <p:txBody>
          <a:bodyPr>
            <a:noAutofit/>
          </a:bodyPr>
          <a:lstStyle>
            <a:lvl1pPr algn="l">
              <a:lnSpc>
                <a:spcPct val="90000"/>
              </a:lnSpc>
              <a:defRPr sz="3200" b="1">
                <a:solidFill>
                  <a:schemeClr val="bg1"/>
                </a:solidFill>
                <a:latin typeface="+mj-lt"/>
              </a:defRPr>
            </a:lvl1pPr>
          </a:lstStyle>
          <a:p>
            <a:r>
              <a:rPr lang="en-US" dirty="0" smtClean="0"/>
              <a:t>Click to edit Master title style</a:t>
            </a:r>
            <a:endParaRPr lang="en-GB" dirty="0"/>
          </a:p>
        </p:txBody>
      </p:sp>
      <p:pic>
        <p:nvPicPr>
          <p:cNvPr id="10" name="Picture 9" descr="UCL_CfHE_Banner_DKPURPLE_Lndscp_HiRes.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1230322"/>
          </a:xfrm>
          <a:prstGeom prst="rect">
            <a:avLst/>
          </a:prstGeom>
        </p:spPr>
      </p:pic>
      <p:sp>
        <p:nvSpPr>
          <p:cNvPr id="14" name="Text Placeholder 13"/>
          <p:cNvSpPr>
            <a:spLocks noGrp="1"/>
          </p:cNvSpPr>
          <p:nvPr>
            <p:ph type="body" sz="quarter" idx="11"/>
          </p:nvPr>
        </p:nvSpPr>
        <p:spPr>
          <a:xfrm>
            <a:off x="899592" y="3356992"/>
            <a:ext cx="7057206" cy="1554272"/>
          </a:xfrm>
          <a:prstGeom prst="rect">
            <a:avLst/>
          </a:prstGeom>
        </p:spPr>
        <p:txBody>
          <a:bodyPr vert="horz">
            <a:spAutoFit/>
          </a:bodyPr>
          <a:lstStyle>
            <a:lvl1pPr marL="342900" marR="0" indent="-342900" algn="l" defTabSz="914400" rtl="0" eaLnBrk="0" fontAlgn="base" latinLnBrk="0" hangingPunct="0">
              <a:lnSpc>
                <a:spcPct val="100000"/>
              </a:lnSpc>
              <a:spcBef>
                <a:spcPct val="0"/>
              </a:spcBef>
              <a:spcAft>
                <a:spcPts val="600"/>
              </a:spcAft>
              <a:buClr>
                <a:schemeClr val="accent1"/>
              </a:buClr>
              <a:buSzTx/>
              <a:buFont typeface="Arial" charset="0"/>
              <a:buNone/>
              <a:tabLst/>
              <a:defRPr>
                <a:solidFill>
                  <a:srgbClr val="3A293B"/>
                </a:solidFill>
              </a:defRPr>
            </a:lvl1pPr>
            <a:lvl2pPr marL="742950" marR="0" indent="-176400" algn="l" defTabSz="914400" rtl="0" eaLnBrk="1" fontAlgn="base" latinLnBrk="0" hangingPunct="1">
              <a:lnSpc>
                <a:spcPct val="100000"/>
              </a:lnSpc>
              <a:spcBef>
                <a:spcPct val="0"/>
              </a:spcBef>
              <a:spcAft>
                <a:spcPct val="0"/>
              </a:spcAft>
              <a:buClrTx/>
              <a:buSzPct val="120000"/>
              <a:buFont typeface="Wingdings" charset="2"/>
              <a:buChar char="§"/>
              <a:tabLst/>
              <a:defRPr/>
            </a:lvl2pPr>
            <a:lvl3pPr marL="1200150" marR="0" indent="-176400" algn="l" defTabSz="914400" rtl="0" eaLnBrk="1" fontAlgn="base" latinLnBrk="0" hangingPunct="1">
              <a:lnSpc>
                <a:spcPct val="100000"/>
              </a:lnSpc>
              <a:spcBef>
                <a:spcPct val="0"/>
              </a:spcBef>
              <a:spcAft>
                <a:spcPct val="0"/>
              </a:spcAft>
              <a:buClrTx/>
              <a:buSzPct val="120000"/>
              <a:buFont typeface="Wingdings" charset="2"/>
              <a:buChar char="§"/>
              <a:tabLst/>
              <a:defRPr/>
            </a:lvl3pPr>
            <a:lvl4pPr marL="1657350" marR="0" indent="-176400" algn="l" defTabSz="914400" rtl="0" eaLnBrk="1" fontAlgn="base" latinLnBrk="0" hangingPunct="1">
              <a:lnSpc>
                <a:spcPct val="100000"/>
              </a:lnSpc>
              <a:spcBef>
                <a:spcPct val="0"/>
              </a:spcBef>
              <a:spcAft>
                <a:spcPct val="0"/>
              </a:spcAft>
              <a:buClrTx/>
              <a:buSzPct val="120000"/>
              <a:buFont typeface="Wingdings" charset="2"/>
              <a:buChar char="§"/>
              <a:tabLst/>
              <a:defRPr/>
            </a:lvl4pPr>
            <a:lvl5pPr marL="2114550" marR="0" indent="-176400" algn="l" defTabSz="914400" rtl="0" eaLnBrk="1" fontAlgn="base" latinLnBrk="0" hangingPunct="1">
              <a:lnSpc>
                <a:spcPct val="100000"/>
              </a:lnSpc>
              <a:spcBef>
                <a:spcPct val="0"/>
              </a:spcBef>
              <a:spcAft>
                <a:spcPct val="0"/>
              </a:spcAft>
              <a:buClrTx/>
              <a:buSzPct val="120000"/>
              <a:buFont typeface="Wingdings" charset="2"/>
              <a:buChar char="§"/>
              <a:tabLst/>
              <a:defRPr/>
            </a:lvl5pPr>
          </a:lstStyle>
          <a:p>
            <a:r>
              <a:rPr lang="en-US" dirty="0" smtClean="0">
                <a:solidFill>
                  <a:srgbClr val="3A293B"/>
                </a:solidFill>
              </a:rPr>
              <a:t>Click to edit Master text styles</a:t>
            </a:r>
          </a:p>
          <a:p>
            <a:pPr lvl="1"/>
            <a:r>
              <a:rPr lang="en-US" dirty="0" smtClean="0">
                <a:solidFill>
                  <a:srgbClr val="3A293B"/>
                </a:solidFill>
              </a:rPr>
              <a:t>Second level</a:t>
            </a:r>
          </a:p>
          <a:p>
            <a:pPr lvl="2"/>
            <a:r>
              <a:rPr lang="en-US" dirty="0" smtClean="0">
                <a:solidFill>
                  <a:srgbClr val="3A293B"/>
                </a:solidFill>
              </a:rPr>
              <a:t>Third level</a:t>
            </a:r>
          </a:p>
          <a:p>
            <a:pPr lvl="3"/>
            <a:r>
              <a:rPr lang="en-US" dirty="0" smtClean="0">
                <a:solidFill>
                  <a:srgbClr val="3A293B"/>
                </a:solidFill>
              </a:rPr>
              <a:t>Fourth level</a:t>
            </a:r>
          </a:p>
          <a:p>
            <a:pPr lvl="4"/>
            <a:r>
              <a:rPr lang="en-US" dirty="0" smtClean="0">
                <a:solidFill>
                  <a:srgbClr val="695B6B"/>
                </a:solidFill>
              </a:rPr>
              <a:t>Fifth level</a:t>
            </a:r>
            <a:endParaRPr lang="en-US" dirty="0">
              <a:solidFill>
                <a:srgbClr val="695B6B"/>
              </a:solidFill>
            </a:endParaRPr>
          </a:p>
        </p:txBody>
      </p:sp>
      <p:pic>
        <p:nvPicPr>
          <p:cNvPr id="15" name="Picture 14" descr="03s.jpg"/>
          <p:cNvPicPr>
            <a:picLocks noChangeAspect="1"/>
          </p:cNvPicPr>
          <p:nvPr userDrawn="1"/>
        </p:nvPicPr>
        <p:blipFill>
          <a:blip r:embed="rId4"/>
          <a:stretch>
            <a:fillRect/>
          </a:stretch>
        </p:blipFill>
        <p:spPr>
          <a:xfrm>
            <a:off x="6311456" y="2328292"/>
            <a:ext cx="2569464" cy="2171197"/>
          </a:xfrm>
          <a:prstGeom prst="rect">
            <a:avLst/>
          </a:prstGeom>
        </p:spPr>
      </p:pic>
      <p:sp>
        <p:nvSpPr>
          <p:cNvPr id="12" name="Rectangle 11"/>
          <p:cNvSpPr/>
          <p:nvPr userDrawn="1"/>
        </p:nvSpPr>
        <p:spPr>
          <a:xfrm>
            <a:off x="264418" y="6046788"/>
            <a:ext cx="733583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anchor="ctr"/>
          <a:lstStyle/>
          <a:p>
            <a:pPr defTabSz="914278" eaLnBrk="1" fontAlgn="auto" hangingPunct="1">
              <a:spcBef>
                <a:spcPts val="0"/>
              </a:spcBef>
              <a:spcAft>
                <a:spcPts val="0"/>
              </a:spcAft>
              <a:defRPr/>
            </a:pPr>
            <a:r>
              <a:rPr lang="en-GB" sz="1200" b="1" dirty="0" err="1">
                <a:solidFill>
                  <a:schemeClr val="tx2"/>
                </a:solidFill>
                <a:latin typeface="Arial Narrow" pitchFamily="34" charset="0"/>
              </a:rPr>
              <a:t>tel</a:t>
            </a:r>
            <a:r>
              <a:rPr lang="en-GB" sz="1200" b="1" dirty="0">
                <a:solidFill>
                  <a:schemeClr val="tx2"/>
                </a:solidFill>
                <a:latin typeface="Arial Narrow" pitchFamily="34" charset="0"/>
              </a:rPr>
              <a:t>:</a:t>
            </a:r>
            <a:r>
              <a:rPr lang="en-GB" sz="1200" dirty="0">
                <a:solidFill>
                  <a:schemeClr val="tx2"/>
                </a:solidFill>
                <a:latin typeface="Arial Narrow" pitchFamily="34" charset="0"/>
              </a:rPr>
              <a:t> +44(0)20 7612 6437    </a:t>
            </a:r>
            <a:r>
              <a:rPr lang="en-GB" sz="1200" b="1" dirty="0">
                <a:solidFill>
                  <a:schemeClr val="tx2"/>
                </a:solidFill>
                <a:latin typeface="Arial Narrow" pitchFamily="34" charset="0"/>
              </a:rPr>
              <a:t>fax:</a:t>
            </a:r>
            <a:r>
              <a:rPr lang="en-GB" sz="1200" dirty="0">
                <a:solidFill>
                  <a:schemeClr val="tx2"/>
                </a:solidFill>
                <a:latin typeface="Arial Narrow" pitchFamily="34" charset="0"/>
              </a:rPr>
              <a:t> +44(0)20 7612 6126    </a:t>
            </a:r>
            <a:r>
              <a:rPr lang="en-GB" sz="1200" b="1" dirty="0">
                <a:solidFill>
                  <a:schemeClr val="tx2"/>
                </a:solidFill>
                <a:latin typeface="Arial Narrow" pitchFamily="34" charset="0"/>
              </a:rPr>
              <a:t>email: </a:t>
            </a:r>
            <a:r>
              <a:rPr lang="en-GB" sz="1200" dirty="0">
                <a:solidFill>
                  <a:schemeClr val="tx2"/>
                </a:solidFill>
                <a:latin typeface="Arial Narrow" pitchFamily="34" charset="0"/>
              </a:rPr>
              <a:t>holocaust@ucl.ac.uk    </a:t>
            </a:r>
            <a:r>
              <a:rPr lang="en-GB" sz="1200" b="1" dirty="0">
                <a:solidFill>
                  <a:schemeClr val="tx2"/>
                </a:solidFill>
                <a:latin typeface="Arial Narrow" pitchFamily="34" charset="0"/>
              </a:rPr>
              <a:t>web:  </a:t>
            </a:r>
            <a:r>
              <a:rPr lang="en-GB" sz="1200" dirty="0">
                <a:solidFill>
                  <a:schemeClr val="tx2"/>
                </a:solidFill>
                <a:latin typeface="Arial Narrow" pitchFamily="34" charset="0"/>
              </a:rPr>
              <a:t>www.ucl.ac.uk/holocaust-education</a:t>
            </a:r>
          </a:p>
        </p:txBody>
      </p:sp>
    </p:spTree>
    <p:extLst>
      <p:ext uri="{BB962C8B-B14F-4D97-AF65-F5344CB8AC3E}">
        <p14:creationId xmlns:p14="http://schemas.microsoft.com/office/powerpoint/2010/main" val="289008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46355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cxnSp>
        <p:nvCxnSpPr>
          <p:cNvPr id="5" name="Straight Connector 4"/>
          <p:cNvCxnSpPr/>
          <p:nvPr userDrawn="1"/>
        </p:nvCxnSpPr>
        <p:spPr>
          <a:xfrm flipH="1">
            <a:off x="942975" y="1516063"/>
            <a:ext cx="775017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99593" y="274640"/>
            <a:ext cx="7787207" cy="1143000"/>
          </a:xfrm>
        </p:spPr>
        <p:txBody>
          <a:bodyPr>
            <a:noAutofit/>
          </a:bodyPr>
          <a:lstStyle>
            <a:lvl1pPr algn="l">
              <a:defRPr sz="3600" b="1"/>
            </a:lvl1pPr>
          </a:lstStyle>
          <a:p>
            <a:r>
              <a:rPr lang="en-US" dirty="0" smtClean="0"/>
              <a:t>Click to edit Master title style</a:t>
            </a:r>
            <a:endParaRPr lang="en-GB" dirty="0"/>
          </a:p>
        </p:txBody>
      </p:sp>
      <p:sp>
        <p:nvSpPr>
          <p:cNvPr id="3" name="Content Placeholder 2"/>
          <p:cNvSpPr>
            <a:spLocks noGrp="1"/>
          </p:cNvSpPr>
          <p:nvPr>
            <p:ph idx="1"/>
          </p:nvPr>
        </p:nvSpPr>
        <p:spPr>
          <a:xfrm>
            <a:off x="899593" y="1639343"/>
            <a:ext cx="7787207" cy="4525963"/>
          </a:xfrm>
        </p:spPr>
        <p:txBody>
          <a:bodyPr lIns="91417" tIns="45708" rIns="91417" bIns="45708" rtlCol="0">
            <a:noAutofit/>
          </a:bodyPr>
          <a:lstStyle>
            <a:lvl1pPr algn="l" defTabSz="914167" rtl="0" eaLnBrk="1" latinLnBrk="0" hangingPunct="1">
              <a:spcBef>
                <a:spcPts val="0"/>
              </a:spcBef>
              <a:spcAft>
                <a:spcPts val="600"/>
              </a:spcAft>
              <a:buClr>
                <a:schemeClr val="accent1"/>
              </a:buClr>
              <a:buFontTx/>
              <a:buNone/>
              <a:defRPr lang="en-US" sz="2200" b="1" kern="1200" dirty="0" smtClean="0">
                <a:solidFill>
                  <a:schemeClr val="accent3"/>
                </a:solidFill>
                <a:latin typeface="Arial Narrow" pitchFamily="34" charset="0"/>
                <a:ea typeface="+mn-ea"/>
                <a:cs typeface="+mn-cs"/>
              </a:defRPr>
            </a:lvl1pPr>
            <a:lvl2pPr marL="326944" indent="-312659" algn="l" defTabSz="914167" rtl="0" eaLnBrk="1" latinLnBrk="0" hangingPunct="1">
              <a:spcBef>
                <a:spcPts val="0"/>
              </a:spcBef>
              <a:spcAft>
                <a:spcPts val="600"/>
              </a:spcAft>
              <a:buClr>
                <a:schemeClr val="accent3"/>
              </a:buClr>
              <a:buFont typeface="Wingdings" pitchFamily="2" charset="2"/>
              <a:buChar char="§"/>
              <a:defRPr lang="en-US" sz="2200" b="0" kern="1200" dirty="0" smtClean="0">
                <a:solidFill>
                  <a:schemeClr val="tx1"/>
                </a:solidFill>
                <a:latin typeface="Arial Narrow" pitchFamily="34" charset="0"/>
                <a:ea typeface="+mn-ea"/>
                <a:cs typeface="+mn-cs"/>
              </a:defRPr>
            </a:lvl2pPr>
            <a:lvl3pPr marL="531679" indent="-258698" algn="l" defTabSz="914167" rtl="0" eaLnBrk="1" latinLnBrk="0" hangingPunct="1">
              <a:spcBef>
                <a:spcPts val="0"/>
              </a:spcBef>
              <a:spcAft>
                <a:spcPts val="600"/>
              </a:spcAft>
              <a:buClr>
                <a:schemeClr val="accent3"/>
              </a:buClr>
              <a:buFont typeface="Verdana" pitchFamily="34" charset="0"/>
              <a:buChar char="−"/>
              <a:defRPr lang="en-US" sz="2200" b="0" kern="1200" dirty="0" smtClean="0">
                <a:solidFill>
                  <a:schemeClr val="tx1"/>
                </a:solidFill>
                <a:latin typeface="Arial Narrow" pitchFamily="34" charset="0"/>
                <a:ea typeface="+mn-ea"/>
                <a:cs typeface="+mn-cs"/>
              </a:defRPr>
            </a:lvl3pPr>
            <a:lvl4pPr marL="804660" indent="-272982" algn="l" defTabSz="914167" rtl="0" eaLnBrk="1" latinLnBrk="0" hangingPunct="1">
              <a:spcBef>
                <a:spcPts val="0"/>
              </a:spcBef>
              <a:spcAft>
                <a:spcPts val="600"/>
              </a:spcAft>
              <a:buClr>
                <a:schemeClr val="accent3"/>
              </a:buClr>
              <a:buFont typeface="Arial" pitchFamily="34" charset="0"/>
              <a:buChar char="•"/>
              <a:defRPr lang="en-US" sz="2200" b="0" kern="1200" dirty="0" smtClean="0">
                <a:solidFill>
                  <a:schemeClr val="tx1"/>
                </a:solidFill>
                <a:latin typeface="Arial Narrow" pitchFamily="34" charset="0"/>
                <a:ea typeface="+mn-ea"/>
                <a:cs typeface="+mn-cs"/>
              </a:defRPr>
            </a:lvl4pPr>
            <a:lvl5pPr marL="1077642" indent="-272982" algn="l" defTabSz="914167" rtl="0" eaLnBrk="1" latinLnBrk="0" hangingPunct="1">
              <a:spcBef>
                <a:spcPts val="0"/>
              </a:spcBef>
              <a:spcAft>
                <a:spcPts val="600"/>
              </a:spcAft>
              <a:buClr>
                <a:schemeClr val="accent3"/>
              </a:buClr>
              <a:defRPr lang="en-GB" sz="2200" b="0" kern="1200" dirty="0">
                <a:solidFill>
                  <a:schemeClr val="tx1"/>
                </a:solidFill>
                <a:latin typeface="Arial Narrow" pitchFamily="34" charset="0"/>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3"/>
          <p:cNvSpPr>
            <a:spLocks noGrp="1"/>
          </p:cNvSpPr>
          <p:nvPr>
            <p:ph type="dt" sz="half" idx="10"/>
          </p:nvPr>
        </p:nvSpPr>
        <p:spPr/>
        <p:txBody>
          <a:bodyPr/>
          <a:lstStyle>
            <a:lvl1pPr>
              <a:defRPr/>
            </a:lvl1pPr>
          </a:lstStyle>
          <a:p>
            <a:pPr>
              <a:defRPr/>
            </a:pPr>
            <a:fld id="{CAD069E9-E834-4A72-9FBF-F9324A146CA5}" type="datetimeFigureOut">
              <a:rPr lang="en-GB"/>
              <a:pPr>
                <a:defRPr/>
              </a:pPr>
              <a:t>05/03/2018</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lgn="r">
              <a:defRPr/>
            </a:lvl1pPr>
          </a:lstStyle>
          <a:p>
            <a:pPr>
              <a:defRPr/>
            </a:pPr>
            <a:fld id="{9E53A09D-FAD2-4E56-9994-B63615ACD9B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 image CoH">
    <p:spTree>
      <p:nvGrpSpPr>
        <p:cNvPr id="1" name=""/>
        <p:cNvGrpSpPr/>
        <p:nvPr/>
      </p:nvGrpSpPr>
      <p:grpSpPr>
        <a:xfrm>
          <a:off x="0" y="0"/>
          <a:ext cx="0" cy="0"/>
          <a:chOff x="0" y="0"/>
          <a:chExt cx="0" cy="0"/>
        </a:xfrm>
      </p:grpSpPr>
      <p:sp>
        <p:nvSpPr>
          <p:cNvPr id="6" name="Rectangle 5"/>
          <p:cNvSpPr/>
          <p:nvPr userDrawn="1"/>
        </p:nvSpPr>
        <p:spPr>
          <a:xfrm>
            <a:off x="0" y="0"/>
            <a:ext cx="46355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2" name="Title 1"/>
          <p:cNvSpPr>
            <a:spLocks noGrp="1"/>
          </p:cNvSpPr>
          <p:nvPr>
            <p:ph type="title"/>
          </p:nvPr>
        </p:nvSpPr>
        <p:spPr>
          <a:xfrm>
            <a:off x="899592" y="274638"/>
            <a:ext cx="7787208" cy="1143000"/>
          </a:xfrm>
        </p:spPr>
        <p:txBody>
          <a:bodyPr>
            <a:noAutofit/>
          </a:bodyPr>
          <a:lstStyle>
            <a:lvl1pPr algn="l">
              <a:defRPr sz="3600" b="1"/>
            </a:lvl1pPr>
          </a:lstStyle>
          <a:p>
            <a:r>
              <a:rPr lang="en-US" dirty="0" smtClean="0"/>
              <a:t>Click to edit Master title style</a:t>
            </a:r>
            <a:endParaRPr lang="en-GB" dirty="0"/>
          </a:p>
        </p:txBody>
      </p:sp>
      <p:sp>
        <p:nvSpPr>
          <p:cNvPr id="3" name="Content Placeholder 2"/>
          <p:cNvSpPr>
            <a:spLocks noGrp="1"/>
          </p:cNvSpPr>
          <p:nvPr>
            <p:ph idx="1"/>
          </p:nvPr>
        </p:nvSpPr>
        <p:spPr>
          <a:xfrm>
            <a:off x="899592" y="1639341"/>
            <a:ext cx="2376959" cy="4525963"/>
          </a:xfrm>
        </p:spPr>
        <p:txBody>
          <a:bodyPr>
            <a:noAutofit/>
          </a:bodyPr>
          <a:lstStyle>
            <a:lvl1pPr marL="0" indent="0">
              <a:spcBef>
                <a:spcPts val="0"/>
              </a:spcBef>
              <a:spcAft>
                <a:spcPts val="1200"/>
              </a:spcAft>
              <a:buFontTx/>
              <a:buNone/>
              <a:defRPr sz="1800"/>
            </a:lvl1pPr>
            <a:lvl2pPr marL="327025" indent="-312738">
              <a:spcBef>
                <a:spcPts val="0"/>
              </a:spcBef>
              <a:spcAft>
                <a:spcPts val="1200"/>
              </a:spcAft>
              <a:buClr>
                <a:schemeClr val="accent3"/>
              </a:buClr>
              <a:buFont typeface="Wingdings" pitchFamily="2" charset="2"/>
              <a:buChar char="§"/>
              <a:defRPr sz="1800"/>
            </a:lvl2pPr>
            <a:lvl3pPr marL="531813" indent="-258763">
              <a:spcBef>
                <a:spcPts val="0"/>
              </a:spcBef>
              <a:spcAft>
                <a:spcPts val="1200"/>
              </a:spcAft>
              <a:buClr>
                <a:schemeClr val="accent3"/>
              </a:buClr>
              <a:buFont typeface="Verdana" pitchFamily="34" charset="0"/>
              <a:buChar char="−"/>
              <a:defRPr sz="1800"/>
            </a:lvl3pPr>
            <a:lvl4pPr marL="804863" indent="-273050">
              <a:spcBef>
                <a:spcPts val="0"/>
              </a:spcBef>
              <a:spcAft>
                <a:spcPts val="1200"/>
              </a:spcAft>
              <a:buClr>
                <a:schemeClr val="accent3"/>
              </a:buClr>
              <a:buFont typeface="Arial" pitchFamily="34" charset="0"/>
              <a:buChar char="•"/>
              <a:defRPr sz="1800"/>
            </a:lvl4pPr>
            <a:lvl5pPr marL="1077913" indent="-273050">
              <a:spcBef>
                <a:spcPts val="0"/>
              </a:spcBef>
              <a:spcAft>
                <a:spcPts val="1200"/>
              </a:spcAft>
              <a:buClr>
                <a:schemeClr val="accent3"/>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3"/>
          </p:nvPr>
        </p:nvSpPr>
        <p:spPr>
          <a:xfrm>
            <a:off x="3707904" y="1639341"/>
            <a:ext cx="2376959" cy="4525963"/>
          </a:xfrm>
        </p:spPr>
        <p:txBody>
          <a:bodyPr>
            <a:noAutofit/>
          </a:bodyPr>
          <a:lstStyle>
            <a:lvl1pPr marL="0" indent="0">
              <a:spcBef>
                <a:spcPts val="0"/>
              </a:spcBef>
              <a:spcAft>
                <a:spcPts val="1200"/>
              </a:spcAft>
              <a:buFontTx/>
              <a:buNone/>
              <a:defRPr sz="1800"/>
            </a:lvl1pPr>
            <a:lvl2pPr marL="327025" indent="-312738">
              <a:spcBef>
                <a:spcPts val="0"/>
              </a:spcBef>
              <a:spcAft>
                <a:spcPts val="1200"/>
              </a:spcAft>
              <a:buClr>
                <a:schemeClr val="accent3"/>
              </a:buClr>
              <a:buFont typeface="Wingdings" pitchFamily="2" charset="2"/>
              <a:buChar char="§"/>
              <a:defRPr sz="1800"/>
            </a:lvl2pPr>
            <a:lvl3pPr marL="531813" indent="-258763">
              <a:spcBef>
                <a:spcPts val="0"/>
              </a:spcBef>
              <a:spcAft>
                <a:spcPts val="1200"/>
              </a:spcAft>
              <a:buClr>
                <a:schemeClr val="accent3"/>
              </a:buClr>
              <a:buFont typeface="Verdana" pitchFamily="34" charset="0"/>
              <a:buChar char="−"/>
              <a:defRPr sz="1800"/>
            </a:lvl3pPr>
            <a:lvl4pPr marL="804863" indent="-273050">
              <a:spcBef>
                <a:spcPts val="0"/>
              </a:spcBef>
              <a:spcAft>
                <a:spcPts val="1200"/>
              </a:spcAft>
              <a:buClr>
                <a:schemeClr val="accent3"/>
              </a:buClr>
              <a:buFont typeface="Arial" pitchFamily="34" charset="0"/>
              <a:buChar char="•"/>
              <a:defRPr sz="1800"/>
            </a:lvl4pPr>
            <a:lvl5pPr marL="1077913" indent="-273050">
              <a:spcBef>
                <a:spcPts val="0"/>
              </a:spcBef>
              <a:spcAft>
                <a:spcPts val="1200"/>
              </a:spcAft>
              <a:buClr>
                <a:schemeClr val="accent3"/>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4"/>
          </p:nvPr>
        </p:nvSpPr>
        <p:spPr>
          <a:xfrm>
            <a:off x="6516216" y="1639341"/>
            <a:ext cx="2376959" cy="4525963"/>
          </a:xfrm>
        </p:spPr>
        <p:txBody>
          <a:bodyPr>
            <a:noAutofit/>
          </a:bodyPr>
          <a:lstStyle>
            <a:lvl1pPr marL="0" indent="0">
              <a:spcBef>
                <a:spcPts val="0"/>
              </a:spcBef>
              <a:spcAft>
                <a:spcPts val="1200"/>
              </a:spcAft>
              <a:buFontTx/>
              <a:buNone/>
              <a:defRPr sz="1800"/>
            </a:lvl1pPr>
            <a:lvl2pPr marL="327025" indent="-312738">
              <a:spcBef>
                <a:spcPts val="0"/>
              </a:spcBef>
              <a:spcAft>
                <a:spcPts val="1200"/>
              </a:spcAft>
              <a:buClr>
                <a:schemeClr val="accent3"/>
              </a:buClr>
              <a:buFont typeface="Wingdings" pitchFamily="2" charset="2"/>
              <a:buChar char="§"/>
              <a:defRPr sz="1800"/>
            </a:lvl2pPr>
            <a:lvl3pPr marL="531813" indent="-258763">
              <a:spcBef>
                <a:spcPts val="0"/>
              </a:spcBef>
              <a:spcAft>
                <a:spcPts val="1200"/>
              </a:spcAft>
              <a:buClr>
                <a:schemeClr val="accent3"/>
              </a:buClr>
              <a:buFont typeface="Verdana" pitchFamily="34" charset="0"/>
              <a:buChar char="−"/>
              <a:defRPr sz="1800"/>
            </a:lvl3pPr>
            <a:lvl4pPr marL="804863" indent="-273050">
              <a:spcBef>
                <a:spcPts val="0"/>
              </a:spcBef>
              <a:spcAft>
                <a:spcPts val="1200"/>
              </a:spcAft>
              <a:buClr>
                <a:schemeClr val="accent3"/>
              </a:buClr>
              <a:buFont typeface="Arial" pitchFamily="34" charset="0"/>
              <a:buChar char="•"/>
              <a:defRPr sz="1800"/>
            </a:lvl4pPr>
            <a:lvl5pPr marL="1077913" indent="-273050">
              <a:spcBef>
                <a:spcPts val="0"/>
              </a:spcBef>
              <a:spcAft>
                <a:spcPts val="1200"/>
              </a:spcAft>
              <a:buClr>
                <a:schemeClr val="accent3"/>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15"/>
          </p:nvPr>
        </p:nvSpPr>
        <p:spPr/>
        <p:txBody>
          <a:bodyPr/>
          <a:lstStyle>
            <a:lvl1pPr>
              <a:defRPr/>
            </a:lvl1pPr>
          </a:lstStyle>
          <a:p>
            <a:pPr>
              <a:defRPr/>
            </a:pPr>
            <a:fld id="{359A8688-7F99-4514-B4B3-7E5D3BEA8FDD}" type="datetimeFigureOut">
              <a:rPr lang="en-GB"/>
              <a:pPr>
                <a:defRPr/>
              </a:pPr>
              <a:t>05/03/2018</a:t>
            </a:fld>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
        <p:nvSpPr>
          <p:cNvPr id="11" name="Slide Number Placeholder 5"/>
          <p:cNvSpPr>
            <a:spLocks noGrp="1"/>
          </p:cNvSpPr>
          <p:nvPr>
            <p:ph type="sldNum" sz="quarter" idx="17"/>
          </p:nvPr>
        </p:nvSpPr>
        <p:spPr/>
        <p:txBody>
          <a:bodyPr/>
          <a:lstStyle>
            <a:lvl1pPr algn="r">
              <a:defRPr/>
            </a:lvl1pPr>
          </a:lstStyle>
          <a:p>
            <a:pPr>
              <a:defRPr/>
            </a:pPr>
            <a:fld id="{2591DE40-B8D9-43A2-A5F9-74482629B78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CoH grey backgroun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46355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2" name="Title 1"/>
          <p:cNvSpPr>
            <a:spLocks noGrp="1"/>
          </p:cNvSpPr>
          <p:nvPr>
            <p:ph type="title"/>
          </p:nvPr>
        </p:nvSpPr>
        <p:spPr>
          <a:xfrm>
            <a:off x="899592" y="467544"/>
            <a:ext cx="6408712" cy="1737320"/>
          </a:xfrm>
        </p:spPr>
        <p:txBody>
          <a:bodyPr>
            <a:noAutofit/>
          </a:bodyPr>
          <a:lstStyle>
            <a:lvl1pPr algn="l">
              <a:defRPr sz="3600" b="1"/>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lvl1pPr>
              <a:defRPr/>
            </a:lvl1pPr>
          </a:lstStyle>
          <a:p>
            <a:pPr>
              <a:defRPr/>
            </a:pPr>
            <a:fld id="{DA6A439B-FC92-408C-8602-F1A06774499D}" type="datetimeFigureOut">
              <a:rPr lang="en-GB"/>
              <a:pPr>
                <a:defRPr/>
              </a:pPr>
              <a:t>05/03/2018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lgn="r">
              <a:defRPr/>
            </a:lvl1pPr>
          </a:lstStyle>
          <a:p>
            <a:pPr>
              <a:defRPr/>
            </a:pPr>
            <a:fld id="{98A40B0F-8D10-4807-BD66-4B46C06894A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CoH">
    <p:bg>
      <p:bgPr>
        <a:solidFill>
          <a:schemeClr val="accent3">
            <a:alpha val="25000"/>
          </a:schemeClr>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61118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2" name="Title 1"/>
          <p:cNvSpPr>
            <a:spLocks noGrp="1"/>
          </p:cNvSpPr>
          <p:nvPr>
            <p:ph type="title"/>
          </p:nvPr>
        </p:nvSpPr>
        <p:spPr>
          <a:xfrm>
            <a:off x="1403648" y="2852936"/>
            <a:ext cx="6409730" cy="1362075"/>
          </a:xfrm>
        </p:spPr>
        <p:txBody>
          <a:bodyPr lIns="0" tIns="0" rIns="0" bIns="0" anchor="t">
            <a:noAutofit/>
          </a:bodyPr>
          <a:lstStyle>
            <a:lvl1pPr algn="ctr">
              <a:defRPr sz="4000" b="1" cap="none">
                <a:solidFill>
                  <a:schemeClr val="tx1"/>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lvl1pPr>
              <a:defRPr>
                <a:solidFill>
                  <a:prstClr val="white"/>
                </a:solidFill>
              </a:defRPr>
            </a:lvl1pPr>
          </a:lstStyle>
          <a:p>
            <a:pPr>
              <a:defRPr/>
            </a:pPr>
            <a:fld id="{86D481F5-E41D-4440-995D-FCD83BE647FE}" type="datetimeFigureOut">
              <a:rPr lang="en-GB"/>
              <a:pPr>
                <a:defRPr/>
              </a:pPr>
              <a:t>05/03/2018</a:t>
            </a:fld>
            <a:endParaRPr lang="en-GB"/>
          </a:p>
        </p:txBody>
      </p:sp>
      <p:sp>
        <p:nvSpPr>
          <p:cNvPr id="5" name="Footer Placeholder 4"/>
          <p:cNvSpPr>
            <a:spLocks noGrp="1"/>
          </p:cNvSpPr>
          <p:nvPr>
            <p:ph type="ftr" sz="quarter" idx="11"/>
          </p:nvPr>
        </p:nvSpPr>
        <p:spPr/>
        <p:txBody>
          <a:bodyPr/>
          <a:lstStyle>
            <a:lvl1pPr>
              <a:defRPr>
                <a:solidFill>
                  <a:prstClr val="white"/>
                </a:solidFill>
              </a:defRPr>
            </a:lvl1pPr>
          </a:lstStyle>
          <a:p>
            <a:pPr>
              <a:defRPr/>
            </a:pPr>
            <a:endParaRPr lang="en-GB"/>
          </a:p>
        </p:txBody>
      </p:sp>
      <p:sp>
        <p:nvSpPr>
          <p:cNvPr id="6" name="Slide Number Placeholder 5"/>
          <p:cNvSpPr>
            <a:spLocks noGrp="1"/>
          </p:cNvSpPr>
          <p:nvPr>
            <p:ph type="sldNum" sz="quarter" idx="12"/>
          </p:nvPr>
        </p:nvSpPr>
        <p:spPr/>
        <p:txBody>
          <a:bodyPr/>
          <a:lstStyle>
            <a:lvl1pPr algn="r">
              <a:defRPr sz="900">
                <a:solidFill>
                  <a:prstClr val="white"/>
                </a:solidFill>
              </a:defRPr>
            </a:lvl1pPr>
          </a:lstStyle>
          <a:p>
            <a:pPr>
              <a:defRPr/>
            </a:pPr>
            <a:fld id="{14BBA421-EA3F-4552-AA56-29D4F985FAE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Header - white alternative">
    <p:spTree>
      <p:nvGrpSpPr>
        <p:cNvPr id="1" name=""/>
        <p:cNvGrpSpPr/>
        <p:nvPr/>
      </p:nvGrpSpPr>
      <p:grpSpPr>
        <a:xfrm>
          <a:off x="0" y="0"/>
          <a:ext cx="0" cy="0"/>
          <a:chOff x="0" y="0"/>
          <a:chExt cx="0" cy="0"/>
        </a:xfrm>
      </p:grpSpPr>
      <p:sp>
        <p:nvSpPr>
          <p:cNvPr id="3" name="Rectangle 2"/>
          <p:cNvSpPr/>
          <p:nvPr userDrawn="1"/>
        </p:nvSpPr>
        <p:spPr>
          <a:xfrm>
            <a:off x="0" y="0"/>
            <a:ext cx="61118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781" tIns="47890" rIns="95781" bIns="47890" anchor="ctr"/>
          <a:lstStyle/>
          <a:p>
            <a:pPr algn="ctr" defTabSz="957808">
              <a:defRPr/>
            </a:pPr>
            <a:endParaRPr lang="en-GB" dirty="0"/>
          </a:p>
        </p:txBody>
      </p:sp>
      <p:sp>
        <p:nvSpPr>
          <p:cNvPr id="2" name="Title 1"/>
          <p:cNvSpPr>
            <a:spLocks noGrp="1"/>
          </p:cNvSpPr>
          <p:nvPr>
            <p:ph type="title"/>
          </p:nvPr>
        </p:nvSpPr>
        <p:spPr>
          <a:xfrm>
            <a:off x="1403648" y="2852936"/>
            <a:ext cx="6409730" cy="1362075"/>
          </a:xfrm>
        </p:spPr>
        <p:txBody>
          <a:bodyPr lIns="0" tIns="0" rIns="0" bIns="0" anchor="t">
            <a:noAutofit/>
          </a:bodyPr>
          <a:lstStyle>
            <a:lvl1pPr algn="ctr">
              <a:defRPr sz="4000" b="1" cap="none">
                <a:solidFill>
                  <a:schemeClr val="tx2"/>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pPr>
              <a:defRPr/>
            </a:pPr>
            <a:fld id="{6662A3DD-A10F-4E6D-BB23-791AB4B5F709}" type="datetimeFigureOut">
              <a:rPr lang="en-GB"/>
              <a:pPr>
                <a:defRPr/>
              </a:pPr>
              <a:t>05/03/2018</a:t>
            </a:fld>
            <a:endParaRPr lang="en-GB"/>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GB"/>
          </a:p>
        </p:txBody>
      </p:sp>
      <p:sp>
        <p:nvSpPr>
          <p:cNvPr id="6" name="Slide Number Placeholder 5"/>
          <p:cNvSpPr>
            <a:spLocks noGrp="1"/>
          </p:cNvSpPr>
          <p:nvPr>
            <p:ph type="sldNum" sz="quarter" idx="12"/>
          </p:nvPr>
        </p:nvSpPr>
        <p:spPr/>
        <p:txBody>
          <a:bodyPr/>
          <a:lstStyle>
            <a:lvl1pPr algn="r">
              <a:defRPr sz="900">
                <a:solidFill>
                  <a:schemeClr val="bg1"/>
                </a:solidFill>
              </a:defRPr>
            </a:lvl1pPr>
          </a:lstStyle>
          <a:p>
            <a:pPr>
              <a:defRPr/>
            </a:pPr>
            <a:fld id="{B8E0262B-DF31-4080-82EA-A9DB0518010A}"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 CoH midtone">
    <p:bg>
      <p:bgPr>
        <a:solidFill>
          <a:schemeClr val="accent3"/>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611188"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08" fontAlgn="auto">
              <a:spcBef>
                <a:spcPts val="0"/>
              </a:spcBef>
              <a:spcAft>
                <a:spcPts val="0"/>
              </a:spcAft>
              <a:defRPr/>
            </a:pPr>
            <a:endParaRPr lang="en-GB" dirty="0"/>
          </a:p>
        </p:txBody>
      </p:sp>
      <p:sp>
        <p:nvSpPr>
          <p:cNvPr id="3" name="Date Placeholder 3"/>
          <p:cNvSpPr>
            <a:spLocks noGrp="1"/>
          </p:cNvSpPr>
          <p:nvPr>
            <p:ph type="dt" sz="half" idx="10"/>
          </p:nvPr>
        </p:nvSpPr>
        <p:spPr/>
        <p:txBody>
          <a:bodyPr/>
          <a:lstStyle>
            <a:lvl1pPr>
              <a:defRPr>
                <a:solidFill>
                  <a:prstClr val="white"/>
                </a:solidFill>
              </a:defRPr>
            </a:lvl1pPr>
          </a:lstStyle>
          <a:p>
            <a:pPr>
              <a:defRPr/>
            </a:pPr>
            <a:fld id="{A48DEC7E-A7A0-49F3-B179-025A8C1487D4}" type="datetimeFigureOut">
              <a:rPr lang="en-GB"/>
              <a:pPr>
                <a:defRPr/>
              </a:pPr>
              <a:t>05/03/2018</a:t>
            </a:fld>
            <a:endParaRPr lang="en-GB"/>
          </a:p>
        </p:txBody>
      </p:sp>
      <p:sp>
        <p:nvSpPr>
          <p:cNvPr id="4" name="Footer Placeholder 4"/>
          <p:cNvSpPr>
            <a:spLocks noGrp="1"/>
          </p:cNvSpPr>
          <p:nvPr>
            <p:ph type="ftr" sz="quarter" idx="11"/>
          </p:nvPr>
        </p:nvSpPr>
        <p:spPr/>
        <p:txBody>
          <a:bodyPr/>
          <a:lstStyle>
            <a:lvl1pPr>
              <a:defRPr>
                <a:solidFill>
                  <a:prstClr val="white"/>
                </a:solidFill>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 Co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FEDE7667-2166-459A-A663-6B591D269587}" type="datetimeFigureOut">
              <a:rPr lang="en-GB"/>
              <a:pPr>
                <a:defRPr/>
              </a:pPr>
              <a:t>05/03/2018</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lgn="ctr">
              <a:defRPr/>
            </a:lvl1pPr>
          </a:lstStyle>
          <a:p>
            <a:pPr>
              <a:defRPr/>
            </a:pPr>
            <a:fld id="{D888DA80-BB20-48F8-ADBA-6CD07B88B06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 CoH">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0458B69-64A7-4846-9F87-1D431FE83552}" type="datetimeFigureOut">
              <a:rPr lang="en-GB"/>
              <a:pPr>
                <a:defRPr/>
              </a:pPr>
              <a:t>05/03/2018</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lgn="ctr">
              <a:defRPr/>
            </a:lvl1pPr>
          </a:lstStyle>
          <a:p>
            <a:pPr>
              <a:defRPr/>
            </a:pPr>
            <a:fld id="{BFF8C7F9-E786-4900-90B4-D5273A9299B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44450"/>
            <a:ext cx="77866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900113" y="1600200"/>
            <a:ext cx="77866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ctr" fontAlgn="auto">
              <a:spcBef>
                <a:spcPts val="0"/>
              </a:spcBef>
              <a:spcAft>
                <a:spcPts val="0"/>
              </a:spcAft>
              <a:defRPr sz="900">
                <a:solidFill>
                  <a:srgbClr val="262321">
                    <a:tint val="75000"/>
                  </a:srgbClr>
                </a:solidFill>
                <a:latin typeface="+mn-lt"/>
                <a:cs typeface="+mn-cs"/>
              </a:defRPr>
            </a:lvl1pPr>
          </a:lstStyle>
          <a:p>
            <a:pPr>
              <a:defRPr/>
            </a:pPr>
            <a:fld id="{E079851E-B422-4E97-8BD0-C89AB74218A6}" type="datetimeFigureOut">
              <a:rPr lang="en-GB"/>
              <a:pPr>
                <a:defRPr/>
              </a:pPr>
              <a:t>05/03/2018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rgbClr val="262321">
                    <a:tint val="75000"/>
                  </a:srgb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900">
                <a:solidFill>
                  <a:srgbClr val="262321">
                    <a:tint val="75000"/>
                  </a:srgbClr>
                </a:solidFill>
                <a:latin typeface="+mn-lt"/>
                <a:cs typeface="+mn-cs"/>
              </a:defRPr>
            </a:lvl1pPr>
          </a:lstStyle>
          <a:p>
            <a:pPr>
              <a:defRPr/>
            </a:pPr>
            <a:fld id="{DDEC4289-D1CB-4814-914B-C9C6C96DC05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txStyles>
    <p:titleStyle>
      <a:lvl1pPr algn="l" rtl="0" eaLnBrk="0" fontAlgn="base" hangingPunct="0">
        <a:spcBef>
          <a:spcPct val="0"/>
        </a:spcBef>
        <a:spcAft>
          <a:spcPct val="0"/>
        </a:spcAft>
        <a:defRPr lang="en-GB" sz="3600" b="1" kern="1200" dirty="0">
          <a:solidFill>
            <a:schemeClr val="tx1"/>
          </a:solidFill>
          <a:latin typeface="Arial Narrow" pitchFamily="34" charset="0"/>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0"/>
        </a:spcBef>
        <a:spcAft>
          <a:spcPts val="600"/>
        </a:spcAft>
        <a:buClr>
          <a:schemeClr val="accent1"/>
        </a:buClr>
        <a:buFont typeface="Arial" charset="0"/>
        <a:defRPr lang="en-US" sz="2000" kern="1200" dirty="0">
          <a:solidFill>
            <a:schemeClr val="tx1"/>
          </a:solidFill>
          <a:latin typeface="+mn-lt"/>
          <a:ea typeface="+mn-ea"/>
          <a:cs typeface="+mn-cs"/>
        </a:defRPr>
      </a:lvl1pPr>
      <a:lvl2pPr marL="273050" indent="-273050" algn="l" rtl="0" eaLnBrk="0" fontAlgn="base" hangingPunct="0">
        <a:spcBef>
          <a:spcPct val="0"/>
        </a:spcBef>
        <a:spcAft>
          <a:spcPts val="600"/>
        </a:spcAft>
        <a:buClr>
          <a:srgbClr val="5F4560"/>
        </a:buClr>
        <a:buFont typeface="Wingdings" pitchFamily="2" charset="2"/>
        <a:buChar char="§"/>
        <a:defRPr lang="en-US" sz="2000" kern="1200" dirty="0">
          <a:solidFill>
            <a:schemeClr val="tx1"/>
          </a:solidFill>
          <a:latin typeface="+mn-lt"/>
          <a:ea typeface="+mn-ea"/>
          <a:cs typeface="+mn-cs"/>
        </a:defRPr>
      </a:lvl2pPr>
      <a:lvl3pPr marL="531813" indent="-258763" algn="l" rtl="0" eaLnBrk="0" fontAlgn="base" hangingPunct="0">
        <a:spcBef>
          <a:spcPct val="0"/>
        </a:spcBef>
        <a:spcAft>
          <a:spcPts val="600"/>
        </a:spcAft>
        <a:buClr>
          <a:srgbClr val="5F4560"/>
        </a:buClr>
        <a:buFont typeface="Arial" charset="0"/>
        <a:buChar char="–"/>
        <a:defRPr lang="en-US" sz="2000" kern="1200" dirty="0">
          <a:solidFill>
            <a:schemeClr val="tx1"/>
          </a:solidFill>
          <a:latin typeface="+mn-lt"/>
          <a:ea typeface="+mn-ea"/>
          <a:cs typeface="+mn-cs"/>
        </a:defRPr>
      </a:lvl3pPr>
      <a:lvl4pPr marL="804863" indent="-273050" algn="l" rtl="0" eaLnBrk="0" fontAlgn="base" hangingPunct="0">
        <a:spcBef>
          <a:spcPct val="0"/>
        </a:spcBef>
        <a:spcAft>
          <a:spcPts val="600"/>
        </a:spcAft>
        <a:buClr>
          <a:srgbClr val="5F4560"/>
        </a:buClr>
        <a:buFont typeface="Arial" charset="0"/>
        <a:buChar char="•"/>
        <a:defRPr lang="en-US" sz="2000" kern="1200" dirty="0">
          <a:solidFill>
            <a:schemeClr val="tx1"/>
          </a:solidFill>
          <a:latin typeface="+mn-lt"/>
          <a:ea typeface="+mn-ea"/>
          <a:cs typeface="+mn-cs"/>
        </a:defRPr>
      </a:lvl4pPr>
      <a:lvl5pPr marL="1077913" indent="-273050" algn="l" rtl="0" eaLnBrk="0" fontAlgn="base" hangingPunct="0">
        <a:spcBef>
          <a:spcPct val="0"/>
        </a:spcBef>
        <a:spcAft>
          <a:spcPts val="600"/>
        </a:spcAft>
        <a:buClr>
          <a:srgbClr val="5F4560"/>
        </a:buClr>
        <a:buFont typeface="Arial" charset="0"/>
        <a:buChar char="»"/>
        <a:defRPr lang="en-GB"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3" Type="http://schemas.openxmlformats.org/officeDocument/2006/relationships/image" Target="../media/image7.pn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6.png"/><Relationship Id="rId16" Type="http://schemas.openxmlformats.org/officeDocument/2006/relationships/image" Target="../media/image19.jpeg"/><Relationship Id="rId1" Type="http://schemas.openxmlformats.org/officeDocument/2006/relationships/slideLayout" Target="../slideLayouts/slideLayout9.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1.jpeg"/><Relationship Id="rId15" Type="http://schemas.openxmlformats.org/officeDocument/2006/relationships/image" Target="../media/image18.jpeg"/><Relationship Id="rId10" Type="http://schemas.openxmlformats.org/officeDocument/2006/relationships/image" Target="../media/image13.jpeg"/><Relationship Id="rId4" Type="http://schemas.openxmlformats.org/officeDocument/2006/relationships/image" Target="../media/image8.png"/><Relationship Id="rId9" Type="http://schemas.openxmlformats.org/officeDocument/2006/relationships/image" Target="../media/image12.jpeg"/><Relationship Id="rId14" Type="http://schemas.openxmlformats.org/officeDocument/2006/relationships/image" Target="../media/image17.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jpe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ctrTitle"/>
          </p:nvPr>
        </p:nvSpPr>
        <p:spPr>
          <a:xfrm>
            <a:off x="3214678" y="3000372"/>
            <a:ext cx="5111750" cy="1514475"/>
          </a:xfrm>
        </p:spPr>
        <p:txBody>
          <a:bodyPr/>
          <a:lstStyle/>
          <a:p>
            <a:r>
              <a:rPr smtClean="0"/>
              <a:t>Narrative links</a:t>
            </a:r>
          </a:p>
        </p:txBody>
      </p:sp>
      <p:sp>
        <p:nvSpPr>
          <p:cNvPr id="9" name="Subtitle 8"/>
          <p:cNvSpPr>
            <a:spLocks noGrp="1"/>
          </p:cNvSpPr>
          <p:nvPr>
            <p:ph type="subTitle" idx="1"/>
          </p:nvPr>
        </p:nvSpPr>
        <p:spPr>
          <a:xfrm>
            <a:off x="3214678" y="4000504"/>
            <a:ext cx="5073650" cy="1408113"/>
          </a:xfrm>
        </p:spPr>
        <p:txBody>
          <a:bodyPr/>
          <a:lstStyle/>
          <a:p>
            <a:r>
              <a:rPr lang="en-GB" b="1" dirty="0" smtClean="0"/>
              <a:t>How can an object help us to narrate the past?</a:t>
            </a:r>
            <a:endParaRPr lang="en-GB" b="1" dirty="0"/>
          </a:p>
        </p:txBody>
      </p:sp>
      <p:pic>
        <p:nvPicPr>
          <p:cNvPr id="4" name="Picture 3" descr="UCL_CfHE_Banner_DKPURPLE_Lndscp_HiRe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2303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00386" y="273748"/>
            <a:ext cx="7786702" cy="1144021"/>
          </a:xfrm>
        </p:spPr>
        <p:txBody>
          <a:bodyPr/>
          <a:lstStyle/>
          <a:p>
            <a:pPr eaLnBrk="1" hangingPunct="1"/>
            <a:r>
              <a:rPr smtClean="0"/>
              <a:t>Narative links</a:t>
            </a:r>
          </a:p>
        </p:txBody>
      </p:sp>
      <p:sp>
        <p:nvSpPr>
          <p:cNvPr id="5" name="Content Placeholder 4"/>
          <p:cNvSpPr>
            <a:spLocks noGrp="1"/>
          </p:cNvSpPr>
          <p:nvPr>
            <p:ph idx="1"/>
          </p:nvPr>
        </p:nvSpPr>
        <p:spPr>
          <a:xfrm>
            <a:off x="900386" y="1638402"/>
            <a:ext cx="7786702" cy="4527056"/>
          </a:xfrm>
        </p:spPr>
        <p:txBody>
          <a:bodyPr/>
          <a:lstStyle/>
          <a:p>
            <a:pPr lvl="1" fontAlgn="auto">
              <a:spcBef>
                <a:spcPts val="1490"/>
              </a:spcBef>
              <a:spcAft>
                <a:spcPts val="1490"/>
              </a:spcAft>
              <a:buNone/>
              <a:defRPr/>
            </a:pPr>
            <a:r>
              <a:rPr lang="en-GB" b="1" dirty="0">
                <a:solidFill>
                  <a:schemeClr val="accent3"/>
                </a:solidFill>
              </a:rPr>
              <a:t>Preparation: </a:t>
            </a:r>
          </a:p>
          <a:p>
            <a:pPr lvl="1" fontAlgn="auto">
              <a:spcBef>
                <a:spcPts val="1490"/>
              </a:spcBef>
              <a:spcAft>
                <a:spcPts val="1490"/>
              </a:spcAft>
              <a:defRPr/>
            </a:pPr>
            <a:r>
              <a:rPr lang="en-GB" sz="1800" dirty="0"/>
              <a:t>Print and cut </a:t>
            </a:r>
            <a:r>
              <a:rPr lang="en-GB" sz="1800" dirty="0" smtClean="0"/>
              <a:t>up the set of 12 </a:t>
            </a:r>
            <a:r>
              <a:rPr lang="en-GB" sz="1800" i="1" dirty="0" smtClean="0"/>
              <a:t>Photograph sorting </a:t>
            </a:r>
            <a:r>
              <a:rPr lang="en-GB" sz="1800" dirty="0" smtClean="0"/>
              <a:t>cards</a:t>
            </a:r>
            <a:r>
              <a:rPr lang="en-GB" sz="1800" i="1" dirty="0" smtClean="0"/>
              <a:t> </a:t>
            </a:r>
            <a:r>
              <a:rPr lang="en-GB" sz="1800" dirty="0"/>
              <a:t>along the dotted lines, collecting the cards together to create one set for a group of </a:t>
            </a:r>
            <a:r>
              <a:rPr lang="en-GB" sz="1800" dirty="0" smtClean="0"/>
              <a:t>4 students</a:t>
            </a:r>
            <a:r>
              <a:rPr lang="en-GB" sz="1800" dirty="0"/>
              <a:t>.</a:t>
            </a:r>
          </a:p>
          <a:p>
            <a:pPr lvl="1" fontAlgn="auto">
              <a:spcBef>
                <a:spcPts val="1490"/>
              </a:spcBef>
              <a:spcAft>
                <a:spcPts val="1490"/>
              </a:spcAft>
              <a:defRPr/>
            </a:pPr>
            <a:r>
              <a:rPr lang="en-GB" sz="1800" dirty="0"/>
              <a:t>Print and cut </a:t>
            </a:r>
            <a:r>
              <a:rPr lang="en-GB" sz="1800" dirty="0" smtClean="0"/>
              <a:t>up the </a:t>
            </a:r>
            <a:r>
              <a:rPr lang="en-GB" sz="1800" dirty="0"/>
              <a:t>set of </a:t>
            </a:r>
            <a:r>
              <a:rPr lang="en-GB" sz="1800" dirty="0" smtClean="0"/>
              <a:t>6 </a:t>
            </a:r>
            <a:r>
              <a:rPr lang="en-GB" sz="1800" i="1" dirty="0" smtClean="0"/>
              <a:t>Survivors describe similar experiences </a:t>
            </a:r>
            <a:r>
              <a:rPr lang="en-GB" sz="1800" dirty="0" smtClean="0"/>
              <a:t>cards </a:t>
            </a:r>
            <a:r>
              <a:rPr lang="en-GB" sz="1800" dirty="0"/>
              <a:t>along the dotted lines, collecting the cards together to create one set for a group of </a:t>
            </a:r>
            <a:r>
              <a:rPr lang="en-GB" sz="1800" dirty="0" smtClean="0"/>
              <a:t>4 students.</a:t>
            </a:r>
          </a:p>
          <a:p>
            <a:pPr lvl="1" fontAlgn="auto">
              <a:spcBef>
                <a:spcPts val="1490"/>
              </a:spcBef>
              <a:spcAft>
                <a:spcPts val="1490"/>
              </a:spcAft>
              <a:defRPr/>
            </a:pPr>
            <a:r>
              <a:rPr lang="en-GB" sz="1800" dirty="0" smtClean="0"/>
              <a:t>Print out the slide </a:t>
            </a:r>
            <a:r>
              <a:rPr lang="en-GB" sz="1800" i="1" dirty="0" smtClean="0"/>
              <a:t>Order in which the links are soldered </a:t>
            </a:r>
            <a:r>
              <a:rPr lang="en-GB" sz="1800" dirty="0" smtClean="0"/>
              <a:t>– one per pair of students</a:t>
            </a:r>
          </a:p>
          <a:p>
            <a:pPr lvl="1" fontAlgn="auto">
              <a:spcBef>
                <a:spcPts val="1490"/>
              </a:spcBef>
              <a:spcAft>
                <a:spcPts val="1490"/>
              </a:spcAft>
              <a:buNone/>
              <a:defRPr/>
            </a:pPr>
            <a:endParaRPr lang="en-GB" sz="1800" dirty="0" smtClean="0"/>
          </a:p>
          <a:p>
            <a:pPr lvl="1" fontAlgn="auto">
              <a:spcBef>
                <a:spcPts val="1490"/>
              </a:spcBef>
              <a:spcAft>
                <a:spcPts val="1490"/>
              </a:spcAft>
              <a:defRPr/>
            </a:pPr>
            <a:endParaRPr lang="en-GB" dirty="0"/>
          </a:p>
          <a:p>
            <a:pPr marL="342855" indent="-342855" fontAlgn="auto">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1"/>
          <p:cNvSpPr>
            <a:spLocks noChangeArrowheads="1"/>
          </p:cNvSpPr>
          <p:nvPr/>
        </p:nvSpPr>
        <p:spPr bwMode="auto">
          <a:xfrm>
            <a:off x="349403" y="277834"/>
            <a:ext cx="8454792" cy="835545"/>
          </a:xfrm>
          <a:prstGeom prst="rect">
            <a:avLst/>
          </a:prstGeom>
          <a:noFill/>
          <a:ln w="19050">
            <a:noFill/>
            <a:miter lim="800000"/>
            <a:headEnd/>
            <a:tailEnd/>
          </a:ln>
          <a:effectLst/>
        </p:spPr>
        <p:txBody>
          <a:bodyPr lIns="113504" tIns="56752" rIns="113504" bIns="56752" anchor="ctr"/>
          <a:lstStyle/>
          <a:p>
            <a:pPr algn="ctr" defTabSz="1135045">
              <a:defRPr/>
            </a:pPr>
            <a:endParaRPr lang="en-GB" sz="3500" b="1" dirty="0">
              <a:solidFill>
                <a:schemeClr val="tx1">
                  <a:lumMod val="50000"/>
                  <a:lumOff val="50000"/>
                </a:schemeClr>
              </a:solidFill>
              <a:latin typeface="Arial Narrow" pitchFamily="34" charset="0"/>
            </a:endParaRPr>
          </a:p>
        </p:txBody>
      </p:sp>
      <p:cxnSp>
        <p:nvCxnSpPr>
          <p:cNvPr id="45" name="Straight Connector 44"/>
          <p:cNvCxnSpPr/>
          <p:nvPr/>
        </p:nvCxnSpPr>
        <p:spPr>
          <a:xfrm flipH="1">
            <a:off x="309089" y="888660"/>
            <a:ext cx="883491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380121" y="2827367"/>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4276" y="4857760"/>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Title 3"/>
          <p:cNvSpPr txBox="1">
            <a:spLocks/>
          </p:cNvSpPr>
          <p:nvPr/>
        </p:nvSpPr>
        <p:spPr>
          <a:xfrm>
            <a:off x="819755" y="1009191"/>
            <a:ext cx="1541597" cy="1613887"/>
          </a:xfrm>
          <a:prstGeom prst="rect">
            <a:avLst/>
          </a:prstGeom>
        </p:spPr>
        <p:txBody>
          <a:bodyPr lIns="113504" tIns="56752" rIns="113504" bIns="56752" anchor="ctr"/>
          <a:lstStyle/>
          <a:p>
            <a:pPr defTabSz="914278" fontAlgn="auto">
              <a:spcBef>
                <a:spcPts val="0"/>
              </a:spcBef>
              <a:spcAft>
                <a:spcPts val="0"/>
              </a:spcAft>
              <a:defRPr/>
            </a:pPr>
            <a:endParaRPr lang="en-GB" sz="2000" b="1" baseline="-3000" dirty="0">
              <a:solidFill>
                <a:schemeClr val="tx1">
                  <a:lumMod val="75000"/>
                  <a:lumOff val="25000"/>
                </a:schemeClr>
              </a:solidFill>
              <a:latin typeface="Arial Narrow" pitchFamily="34" charset="0"/>
              <a:cs typeface="+mn-cs"/>
            </a:endParaRPr>
          </a:p>
        </p:txBody>
      </p:sp>
      <p:sp>
        <p:nvSpPr>
          <p:cNvPr id="10248" name="Title 3"/>
          <p:cNvSpPr txBox="1">
            <a:spLocks/>
          </p:cNvSpPr>
          <p:nvPr/>
        </p:nvSpPr>
        <p:spPr bwMode="auto">
          <a:xfrm>
            <a:off x="819755" y="3050044"/>
            <a:ext cx="1716300" cy="1613887"/>
          </a:xfrm>
          <a:prstGeom prst="rect">
            <a:avLst/>
          </a:prstGeom>
          <a:noFill/>
          <a:ln w="9525">
            <a:noFill/>
            <a:miter lim="800000"/>
            <a:headEnd/>
            <a:tailEnd/>
          </a:ln>
        </p:spPr>
        <p:txBody>
          <a:bodyPr lIns="113504" tIns="56752" rIns="113504" bIns="56752" anchor="ctr"/>
          <a:lstStyle/>
          <a:p>
            <a:pPr defTabSz="1135045"/>
            <a:endParaRPr lang="en-GB" sz="2000" b="1" dirty="0">
              <a:solidFill>
                <a:srgbClr val="615954"/>
              </a:solidFill>
              <a:latin typeface="Arial Narrow" pitchFamily="34" charset="0"/>
            </a:endParaRPr>
          </a:p>
        </p:txBody>
      </p:sp>
      <p:sp>
        <p:nvSpPr>
          <p:cNvPr id="48" name="Rounded Rectangle 47"/>
          <p:cNvSpPr/>
          <p:nvPr/>
        </p:nvSpPr>
        <p:spPr>
          <a:xfrm>
            <a:off x="541384" y="1000108"/>
            <a:ext cx="1954355" cy="1643074"/>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0" name="Rounded Rectangle 59"/>
          <p:cNvSpPr/>
          <p:nvPr/>
        </p:nvSpPr>
        <p:spPr>
          <a:xfrm>
            <a:off x="508000" y="3000372"/>
            <a:ext cx="1987739" cy="1616784"/>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4" name="Rounded Rectangle 63"/>
          <p:cNvSpPr/>
          <p:nvPr/>
        </p:nvSpPr>
        <p:spPr>
          <a:xfrm>
            <a:off x="541384" y="4980578"/>
            <a:ext cx="1954355" cy="1520255"/>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49" name="Rounded Rectangle 48"/>
          <p:cNvSpPr/>
          <p:nvPr/>
        </p:nvSpPr>
        <p:spPr>
          <a:xfrm>
            <a:off x="2664680" y="993422"/>
            <a:ext cx="2050196" cy="1649760"/>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1" name="Rounded Rectangle 60"/>
          <p:cNvSpPr/>
          <p:nvPr/>
        </p:nvSpPr>
        <p:spPr>
          <a:xfrm>
            <a:off x="2664680" y="3000372"/>
            <a:ext cx="2042665" cy="1643074"/>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5" name="Rounded Rectangle 64"/>
          <p:cNvSpPr/>
          <p:nvPr/>
        </p:nvSpPr>
        <p:spPr>
          <a:xfrm>
            <a:off x="2664680" y="4980578"/>
            <a:ext cx="2042665" cy="1520255"/>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50" name="Rounded Rectangle 49"/>
          <p:cNvSpPr/>
          <p:nvPr/>
        </p:nvSpPr>
        <p:spPr>
          <a:xfrm>
            <a:off x="4872449" y="1016000"/>
            <a:ext cx="1954355" cy="1603022"/>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2" name="Rounded Rectangle 61"/>
          <p:cNvSpPr/>
          <p:nvPr/>
        </p:nvSpPr>
        <p:spPr>
          <a:xfrm>
            <a:off x="4872449" y="3000372"/>
            <a:ext cx="1954355" cy="1643074"/>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6" name="Rounded Rectangle 65"/>
          <p:cNvSpPr/>
          <p:nvPr/>
        </p:nvSpPr>
        <p:spPr>
          <a:xfrm>
            <a:off x="4872449" y="4980578"/>
            <a:ext cx="1954355" cy="1520256"/>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10273" name="Title 3"/>
          <p:cNvSpPr txBox="1">
            <a:spLocks/>
          </p:cNvSpPr>
          <p:nvPr/>
        </p:nvSpPr>
        <p:spPr bwMode="auto">
          <a:xfrm>
            <a:off x="7268357" y="1009191"/>
            <a:ext cx="1831488" cy="1613887"/>
          </a:xfrm>
          <a:prstGeom prst="rect">
            <a:avLst/>
          </a:prstGeom>
          <a:noFill/>
          <a:ln w="9525">
            <a:noFill/>
            <a:miter lim="800000"/>
            <a:headEnd/>
            <a:tailEnd/>
          </a:ln>
        </p:spPr>
        <p:txBody>
          <a:bodyPr lIns="113504" tIns="56752" rIns="113504" bIns="56752" anchor="ctr"/>
          <a:lstStyle/>
          <a:p>
            <a:pPr defTabSz="1135045"/>
            <a:endParaRPr lang="en-GB" sz="2000" b="1" dirty="0">
              <a:solidFill>
                <a:srgbClr val="615954"/>
              </a:solidFill>
              <a:latin typeface="Arial Narrow" pitchFamily="34" charset="0"/>
            </a:endParaRPr>
          </a:p>
        </p:txBody>
      </p:sp>
      <p:sp>
        <p:nvSpPr>
          <p:cNvPr id="51" name="Rounded Rectangle 50"/>
          <p:cNvSpPr/>
          <p:nvPr/>
        </p:nvSpPr>
        <p:spPr>
          <a:xfrm>
            <a:off x="7007264" y="1016001"/>
            <a:ext cx="2042665" cy="1614310"/>
          </a:xfrm>
          <a:prstGeom prst="roundRect">
            <a:avLst/>
          </a:prstGeom>
          <a:solidFill>
            <a:schemeClr val="tx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3" name="Rounded Rectangle 62"/>
          <p:cNvSpPr/>
          <p:nvPr/>
        </p:nvSpPr>
        <p:spPr>
          <a:xfrm>
            <a:off x="7007264" y="3000372"/>
            <a:ext cx="2042665" cy="1643074"/>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7" name="Rounded Rectangle 66"/>
          <p:cNvSpPr/>
          <p:nvPr/>
        </p:nvSpPr>
        <p:spPr>
          <a:xfrm>
            <a:off x="7007264" y="4980578"/>
            <a:ext cx="2042665" cy="1520255"/>
          </a:xfrm>
          <a:prstGeom prst="roundRect">
            <a:avLst/>
          </a:prstGeom>
          <a:solidFill>
            <a:srgbClr val="00000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cxnSp>
        <p:nvCxnSpPr>
          <p:cNvPr id="75" name="Straight Connector 74"/>
          <p:cNvCxnSpPr/>
          <p:nvPr/>
        </p:nvCxnSpPr>
        <p:spPr>
          <a:xfrm rot="5400000" flipH="1">
            <a:off x="4028256" y="3697642"/>
            <a:ext cx="578139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a:off x="1892419" y="3698662"/>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a:off x="-311509" y="3698662"/>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a:off x="-2421367"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a:off x="6198528"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7" name="Picture 2"/>
          <p:cNvPicPr>
            <a:picLocks noChangeAspect="1" noChangeArrowheads="1"/>
          </p:cNvPicPr>
          <p:nvPr/>
        </p:nvPicPr>
        <p:blipFill>
          <a:blip r:embed="rId2"/>
          <a:srcRect l="24911" t="26440" r="25021" b="14459"/>
          <a:stretch>
            <a:fillRect/>
          </a:stretch>
        </p:blipFill>
        <p:spPr bwMode="auto">
          <a:xfrm>
            <a:off x="59514" y="729314"/>
            <a:ext cx="391639" cy="332991"/>
          </a:xfrm>
          <a:prstGeom prst="rect">
            <a:avLst/>
          </a:prstGeom>
          <a:noFill/>
          <a:ln w="9525">
            <a:noFill/>
            <a:miter lim="800000"/>
            <a:headEnd/>
            <a:tailEnd/>
          </a:ln>
        </p:spPr>
      </p:pic>
      <p:cxnSp>
        <p:nvCxnSpPr>
          <p:cNvPr id="58" name="Straight Connector 57"/>
          <p:cNvCxnSpPr/>
          <p:nvPr/>
        </p:nvCxnSpPr>
        <p:spPr>
          <a:xfrm flipH="1">
            <a:off x="424276" y="6572272"/>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9" name="Picture 2"/>
          <p:cNvPicPr>
            <a:picLocks noChangeAspect="1" noChangeArrowheads="1"/>
          </p:cNvPicPr>
          <p:nvPr/>
        </p:nvPicPr>
        <p:blipFill>
          <a:blip r:embed="rId2"/>
          <a:srcRect l="24911" t="26440" r="25021" b="14459"/>
          <a:stretch>
            <a:fillRect/>
          </a:stretch>
        </p:blipFill>
        <p:spPr bwMode="auto">
          <a:xfrm>
            <a:off x="59514" y="2670065"/>
            <a:ext cx="391639" cy="332991"/>
          </a:xfrm>
          <a:prstGeom prst="rect">
            <a:avLst/>
          </a:prstGeom>
          <a:noFill/>
          <a:ln w="9525">
            <a:noFill/>
            <a:miter lim="800000"/>
            <a:headEnd/>
            <a:tailEnd/>
          </a:ln>
        </p:spPr>
      </p:pic>
      <p:pic>
        <p:nvPicPr>
          <p:cNvPr id="10290" name="Picture 2"/>
          <p:cNvPicPr>
            <a:picLocks noChangeAspect="1" noChangeArrowheads="1"/>
          </p:cNvPicPr>
          <p:nvPr/>
        </p:nvPicPr>
        <p:blipFill>
          <a:blip r:embed="rId2"/>
          <a:srcRect l="24911" t="26440" r="25021" b="14459"/>
          <a:stretch>
            <a:fillRect/>
          </a:stretch>
        </p:blipFill>
        <p:spPr bwMode="auto">
          <a:xfrm>
            <a:off x="59514" y="4633286"/>
            <a:ext cx="391639" cy="335035"/>
          </a:xfrm>
          <a:prstGeom prst="rect">
            <a:avLst/>
          </a:prstGeom>
          <a:noFill/>
          <a:ln w="9525">
            <a:noFill/>
            <a:miter lim="800000"/>
            <a:headEnd/>
            <a:tailEnd/>
          </a:ln>
        </p:spPr>
      </p:pic>
      <p:pic>
        <p:nvPicPr>
          <p:cNvPr id="10291" name="Picture 2"/>
          <p:cNvPicPr>
            <a:picLocks noChangeAspect="1" noChangeArrowheads="1"/>
          </p:cNvPicPr>
          <p:nvPr/>
        </p:nvPicPr>
        <p:blipFill>
          <a:blip r:embed="rId2"/>
          <a:srcRect l="24911" t="26440" r="25021" b="14459"/>
          <a:stretch>
            <a:fillRect/>
          </a:stretch>
        </p:blipFill>
        <p:spPr bwMode="auto">
          <a:xfrm>
            <a:off x="59514" y="6351362"/>
            <a:ext cx="391639" cy="332991"/>
          </a:xfrm>
          <a:prstGeom prst="rect">
            <a:avLst/>
          </a:prstGeom>
          <a:noFill/>
          <a:ln w="9525">
            <a:noFill/>
            <a:miter lim="800000"/>
            <a:headEnd/>
            <a:tailEnd/>
          </a:ln>
        </p:spPr>
      </p:pic>
      <p:pic>
        <p:nvPicPr>
          <p:cNvPr id="10292" name="Picture 2"/>
          <p:cNvPicPr>
            <a:picLocks noChangeAspect="1" noChangeArrowheads="1"/>
          </p:cNvPicPr>
          <p:nvPr/>
        </p:nvPicPr>
        <p:blipFill>
          <a:blip r:embed="rId3"/>
          <a:srcRect l="14459" t="24911" r="26440" b="25021"/>
          <a:stretch>
            <a:fillRect/>
          </a:stretch>
        </p:blipFill>
        <p:spPr bwMode="auto">
          <a:xfrm>
            <a:off x="2430465" y="504596"/>
            <a:ext cx="312928" cy="416751"/>
          </a:xfrm>
          <a:prstGeom prst="rect">
            <a:avLst/>
          </a:prstGeom>
          <a:noFill/>
          <a:ln w="9525">
            <a:noFill/>
            <a:miter lim="800000"/>
            <a:headEnd/>
            <a:tailEnd/>
          </a:ln>
        </p:spPr>
      </p:pic>
      <p:pic>
        <p:nvPicPr>
          <p:cNvPr id="10293" name="Picture 2"/>
          <p:cNvPicPr>
            <a:picLocks noChangeAspect="1" noChangeArrowheads="1"/>
          </p:cNvPicPr>
          <p:nvPr/>
        </p:nvPicPr>
        <p:blipFill>
          <a:blip r:embed="rId3"/>
          <a:srcRect l="14459" t="24911" r="26440" b="25021"/>
          <a:stretch>
            <a:fillRect/>
          </a:stretch>
        </p:blipFill>
        <p:spPr bwMode="auto">
          <a:xfrm>
            <a:off x="4642073" y="504596"/>
            <a:ext cx="312928" cy="416751"/>
          </a:xfrm>
          <a:prstGeom prst="rect">
            <a:avLst/>
          </a:prstGeom>
          <a:noFill/>
          <a:ln w="9525">
            <a:noFill/>
            <a:miter lim="800000"/>
            <a:headEnd/>
            <a:tailEnd/>
          </a:ln>
        </p:spPr>
      </p:pic>
      <p:pic>
        <p:nvPicPr>
          <p:cNvPr id="10294" name="Picture 2"/>
          <p:cNvPicPr>
            <a:picLocks noChangeAspect="1" noChangeArrowheads="1"/>
          </p:cNvPicPr>
          <p:nvPr/>
        </p:nvPicPr>
        <p:blipFill>
          <a:blip r:embed="rId4"/>
          <a:srcRect l="14459" t="24911" r="26440" b="25021"/>
          <a:stretch>
            <a:fillRect/>
          </a:stretch>
        </p:blipFill>
        <p:spPr bwMode="auto">
          <a:xfrm>
            <a:off x="6765369" y="504596"/>
            <a:ext cx="314847" cy="416751"/>
          </a:xfrm>
          <a:prstGeom prst="rect">
            <a:avLst/>
          </a:prstGeom>
          <a:noFill/>
          <a:ln w="9525">
            <a:noFill/>
            <a:miter lim="800000"/>
            <a:headEnd/>
            <a:tailEnd/>
          </a:ln>
        </p:spPr>
      </p:pic>
      <p:pic>
        <p:nvPicPr>
          <p:cNvPr id="10295" name="Picture 2"/>
          <p:cNvPicPr>
            <a:picLocks noChangeAspect="1" noChangeArrowheads="1"/>
          </p:cNvPicPr>
          <p:nvPr/>
        </p:nvPicPr>
        <p:blipFill>
          <a:blip r:embed="rId3"/>
          <a:srcRect l="14459" t="24911" r="26440" b="25021"/>
          <a:stretch>
            <a:fillRect/>
          </a:stretch>
        </p:blipFill>
        <p:spPr bwMode="auto">
          <a:xfrm>
            <a:off x="8953940" y="567925"/>
            <a:ext cx="312928" cy="416751"/>
          </a:xfrm>
          <a:prstGeom prst="rect">
            <a:avLst/>
          </a:prstGeom>
          <a:noFill/>
          <a:ln w="9525">
            <a:noFill/>
            <a:miter lim="800000"/>
            <a:headEnd/>
            <a:tailEnd/>
          </a:ln>
        </p:spPr>
      </p:pic>
      <p:pic>
        <p:nvPicPr>
          <p:cNvPr id="10296" name="Picture 2"/>
          <p:cNvPicPr>
            <a:picLocks noChangeAspect="1" noChangeArrowheads="1"/>
          </p:cNvPicPr>
          <p:nvPr/>
        </p:nvPicPr>
        <p:blipFill>
          <a:blip r:embed="rId4"/>
          <a:srcRect l="14459" t="24911" r="26440" b="25021"/>
          <a:stretch>
            <a:fillRect/>
          </a:stretch>
        </p:blipFill>
        <p:spPr bwMode="auto">
          <a:xfrm>
            <a:off x="330205" y="539324"/>
            <a:ext cx="314847" cy="416751"/>
          </a:xfrm>
          <a:prstGeom prst="rect">
            <a:avLst/>
          </a:prstGeom>
          <a:noFill/>
          <a:ln w="9525">
            <a:noFill/>
            <a:miter lim="800000"/>
            <a:headEnd/>
            <a:tailEnd/>
          </a:ln>
        </p:spPr>
      </p:pic>
      <p:pic>
        <p:nvPicPr>
          <p:cNvPr id="57" name="Picture 56" descr="Section 1"/>
          <p:cNvPicPr preferRelativeResize="0">
            <a:picLocks noChangeAspect="1"/>
          </p:cNvPicPr>
          <p:nvPr/>
        </p:nvPicPr>
        <p:blipFill>
          <a:blip r:embed="rId5" cstate="print"/>
          <a:srcRect b="2173"/>
          <a:stretch>
            <a:fillRect/>
          </a:stretch>
        </p:blipFill>
        <p:spPr bwMode="auto">
          <a:xfrm>
            <a:off x="714348" y="1142984"/>
            <a:ext cx="1645189" cy="1359976"/>
          </a:xfrm>
          <a:prstGeom prst="rect">
            <a:avLst/>
          </a:prstGeom>
          <a:noFill/>
          <a:ln w="9525">
            <a:noFill/>
            <a:miter lim="800000"/>
            <a:headEnd/>
            <a:tailEnd/>
          </a:ln>
        </p:spPr>
      </p:pic>
      <p:pic>
        <p:nvPicPr>
          <p:cNvPr id="59" name="Picture 58" descr="Section 2"/>
          <p:cNvPicPr preferRelativeResize="0">
            <a:picLocks noChangeAspect="1"/>
          </p:cNvPicPr>
          <p:nvPr/>
        </p:nvPicPr>
        <p:blipFill>
          <a:blip r:embed="rId6" cstate="print"/>
          <a:srcRect t="12449" b="8705"/>
          <a:stretch>
            <a:fillRect/>
          </a:stretch>
        </p:blipFill>
        <p:spPr bwMode="auto">
          <a:xfrm>
            <a:off x="2786051" y="1142985"/>
            <a:ext cx="1865033" cy="1330176"/>
          </a:xfrm>
          <a:prstGeom prst="rect">
            <a:avLst/>
          </a:prstGeom>
          <a:noFill/>
          <a:ln w="9525">
            <a:noFill/>
            <a:miter lim="800000"/>
            <a:headEnd/>
            <a:tailEnd/>
          </a:ln>
        </p:spPr>
      </p:pic>
      <p:pic>
        <p:nvPicPr>
          <p:cNvPr id="68" name="Picture 67" descr="Section 3"/>
          <p:cNvPicPr preferRelativeResize="0">
            <a:picLocks noChangeAspect="1"/>
          </p:cNvPicPr>
          <p:nvPr/>
        </p:nvPicPr>
        <p:blipFill>
          <a:blip r:embed="rId7" cstate="print"/>
          <a:srcRect t="4637" b="7254"/>
          <a:stretch>
            <a:fillRect/>
          </a:stretch>
        </p:blipFill>
        <p:spPr bwMode="auto">
          <a:xfrm>
            <a:off x="4996925" y="1199431"/>
            <a:ext cx="1788909" cy="1275883"/>
          </a:xfrm>
          <a:prstGeom prst="rect">
            <a:avLst/>
          </a:prstGeom>
          <a:noFill/>
          <a:ln w="9525">
            <a:noFill/>
            <a:miter lim="800000"/>
            <a:headEnd/>
            <a:tailEnd/>
          </a:ln>
        </p:spPr>
      </p:pic>
      <p:pic>
        <p:nvPicPr>
          <p:cNvPr id="69" name="Picture 68" descr="Section 4"/>
          <p:cNvPicPr preferRelativeResize="0">
            <a:picLocks noChangeAspect="1"/>
          </p:cNvPicPr>
          <p:nvPr/>
        </p:nvPicPr>
        <p:blipFill>
          <a:blip r:embed="rId8" cstate="print"/>
          <a:srcRect t="8340" b="8265"/>
          <a:stretch>
            <a:fillRect/>
          </a:stretch>
        </p:blipFill>
        <p:spPr bwMode="auto">
          <a:xfrm>
            <a:off x="7143768" y="1142984"/>
            <a:ext cx="1772528" cy="1330736"/>
          </a:xfrm>
          <a:prstGeom prst="rect">
            <a:avLst/>
          </a:prstGeom>
          <a:noFill/>
          <a:ln w="9525">
            <a:noFill/>
            <a:miter lim="800000"/>
            <a:headEnd/>
            <a:tailEnd/>
          </a:ln>
        </p:spPr>
      </p:pic>
      <p:pic>
        <p:nvPicPr>
          <p:cNvPr id="70" name="Picture 69" descr="Section 5"/>
          <p:cNvPicPr preferRelativeResize="0">
            <a:picLocks noChangeAspect="1"/>
          </p:cNvPicPr>
          <p:nvPr/>
        </p:nvPicPr>
        <p:blipFill>
          <a:blip r:embed="rId9" cstate="print"/>
          <a:srcRect t="4516" b="5158"/>
          <a:stretch>
            <a:fillRect/>
          </a:stretch>
        </p:blipFill>
        <p:spPr bwMode="auto">
          <a:xfrm>
            <a:off x="586468" y="3222271"/>
            <a:ext cx="1807941" cy="1357322"/>
          </a:xfrm>
          <a:prstGeom prst="rect">
            <a:avLst/>
          </a:prstGeom>
          <a:noFill/>
          <a:ln w="9525">
            <a:noFill/>
            <a:miter lim="800000"/>
            <a:headEnd/>
            <a:tailEnd/>
          </a:ln>
        </p:spPr>
      </p:pic>
      <p:pic>
        <p:nvPicPr>
          <p:cNvPr id="71" name="Picture 70" descr="Section 6"/>
          <p:cNvPicPr/>
          <p:nvPr/>
        </p:nvPicPr>
        <p:blipFill>
          <a:blip r:embed="rId10" cstate="print"/>
          <a:srcRect/>
          <a:stretch>
            <a:fillRect/>
          </a:stretch>
        </p:blipFill>
        <p:spPr bwMode="auto">
          <a:xfrm>
            <a:off x="2714612" y="3214686"/>
            <a:ext cx="1903095" cy="1334770"/>
          </a:xfrm>
          <a:prstGeom prst="rect">
            <a:avLst/>
          </a:prstGeom>
          <a:noFill/>
          <a:ln w="9525">
            <a:noFill/>
            <a:miter lim="800000"/>
            <a:headEnd/>
            <a:tailEnd/>
          </a:ln>
        </p:spPr>
      </p:pic>
      <p:pic>
        <p:nvPicPr>
          <p:cNvPr id="72" name="Picture 71" descr="Section 7"/>
          <p:cNvPicPr/>
          <p:nvPr/>
        </p:nvPicPr>
        <p:blipFill>
          <a:blip r:embed="rId11" cstate="print"/>
          <a:srcRect t="4818" b="8458"/>
          <a:stretch>
            <a:fillRect/>
          </a:stretch>
        </p:blipFill>
        <p:spPr bwMode="auto">
          <a:xfrm>
            <a:off x="4884034" y="3214686"/>
            <a:ext cx="1903095" cy="1285884"/>
          </a:xfrm>
          <a:prstGeom prst="rect">
            <a:avLst/>
          </a:prstGeom>
          <a:noFill/>
          <a:ln w="9525">
            <a:noFill/>
            <a:miter lim="800000"/>
            <a:headEnd/>
            <a:tailEnd/>
          </a:ln>
        </p:spPr>
      </p:pic>
      <p:pic>
        <p:nvPicPr>
          <p:cNvPr id="73" name="Picture 72" descr="Section 8"/>
          <p:cNvPicPr/>
          <p:nvPr/>
        </p:nvPicPr>
        <p:blipFill>
          <a:blip r:embed="rId12" cstate="print"/>
          <a:srcRect t="4638" b="7254"/>
          <a:stretch>
            <a:fillRect/>
          </a:stretch>
        </p:blipFill>
        <p:spPr bwMode="auto">
          <a:xfrm>
            <a:off x="7072330" y="3143248"/>
            <a:ext cx="1903095" cy="1357322"/>
          </a:xfrm>
          <a:prstGeom prst="rect">
            <a:avLst/>
          </a:prstGeom>
          <a:noFill/>
          <a:ln w="9525">
            <a:noFill/>
            <a:miter lim="800000"/>
            <a:headEnd/>
            <a:tailEnd/>
          </a:ln>
        </p:spPr>
      </p:pic>
      <p:pic>
        <p:nvPicPr>
          <p:cNvPr id="74" name="Picture 73" descr="Section 9"/>
          <p:cNvPicPr preferRelativeResize="0">
            <a:picLocks noChangeAspect="1"/>
          </p:cNvPicPr>
          <p:nvPr/>
        </p:nvPicPr>
        <p:blipFill>
          <a:blip r:embed="rId13" cstate="print"/>
          <a:srcRect t="4688" b="6249"/>
          <a:stretch>
            <a:fillRect/>
          </a:stretch>
        </p:blipFill>
        <p:spPr bwMode="auto">
          <a:xfrm>
            <a:off x="639205" y="5072074"/>
            <a:ext cx="1807940" cy="1289456"/>
          </a:xfrm>
          <a:prstGeom prst="rect">
            <a:avLst/>
          </a:prstGeom>
          <a:noFill/>
          <a:ln w="9525">
            <a:noFill/>
            <a:miter lim="800000"/>
            <a:headEnd/>
            <a:tailEnd/>
          </a:ln>
        </p:spPr>
      </p:pic>
      <p:pic>
        <p:nvPicPr>
          <p:cNvPr id="78" name="Picture 77" descr="Section 10"/>
          <p:cNvPicPr preferRelativeResize="0">
            <a:picLocks noChangeAspect="1"/>
          </p:cNvPicPr>
          <p:nvPr/>
        </p:nvPicPr>
        <p:blipFill>
          <a:blip r:embed="rId14" cstate="print"/>
          <a:srcRect t="4588" b="3649"/>
          <a:stretch>
            <a:fillRect/>
          </a:stretch>
        </p:blipFill>
        <p:spPr bwMode="auto">
          <a:xfrm>
            <a:off x="2714612" y="5072074"/>
            <a:ext cx="1865034" cy="1400185"/>
          </a:xfrm>
          <a:prstGeom prst="rect">
            <a:avLst/>
          </a:prstGeom>
          <a:noFill/>
          <a:ln w="9525">
            <a:noFill/>
            <a:miter lim="800000"/>
            <a:headEnd/>
            <a:tailEnd/>
          </a:ln>
        </p:spPr>
      </p:pic>
      <p:pic>
        <p:nvPicPr>
          <p:cNvPr id="79" name="Picture 78" descr="11"/>
          <p:cNvPicPr preferRelativeResize="0">
            <a:picLocks noChangeAspect="1"/>
          </p:cNvPicPr>
          <p:nvPr/>
        </p:nvPicPr>
        <p:blipFill>
          <a:blip r:embed="rId15" cstate="print"/>
          <a:srcRect t="4713" b="5739"/>
          <a:stretch>
            <a:fillRect/>
          </a:stretch>
        </p:blipFill>
        <p:spPr bwMode="auto">
          <a:xfrm>
            <a:off x="4929190" y="5143512"/>
            <a:ext cx="1826971" cy="1303029"/>
          </a:xfrm>
          <a:prstGeom prst="rect">
            <a:avLst/>
          </a:prstGeom>
          <a:noFill/>
          <a:ln w="9525">
            <a:noFill/>
            <a:miter lim="800000"/>
            <a:headEnd/>
            <a:tailEnd/>
          </a:ln>
        </p:spPr>
      </p:pic>
      <p:pic>
        <p:nvPicPr>
          <p:cNvPr id="81" name="Picture 80" descr="12"/>
          <p:cNvPicPr/>
          <p:nvPr/>
        </p:nvPicPr>
        <p:blipFill>
          <a:blip r:embed="rId16" cstate="print"/>
          <a:srcRect t="4984"/>
          <a:stretch>
            <a:fillRect/>
          </a:stretch>
        </p:blipFill>
        <p:spPr bwMode="auto">
          <a:xfrm>
            <a:off x="7072330" y="5072074"/>
            <a:ext cx="1903095" cy="1361757"/>
          </a:xfrm>
          <a:prstGeom prst="rect">
            <a:avLst/>
          </a:prstGeom>
          <a:noFill/>
          <a:ln w="9525">
            <a:noFill/>
            <a:miter lim="800000"/>
            <a:headEnd/>
            <a:tailEnd/>
          </a:ln>
        </p:spPr>
      </p:pic>
      <p:sp>
        <p:nvSpPr>
          <p:cNvPr id="83" name="TextBox 82"/>
          <p:cNvSpPr txBox="1"/>
          <p:nvPr/>
        </p:nvSpPr>
        <p:spPr>
          <a:xfrm>
            <a:off x="357158" y="142852"/>
            <a:ext cx="6643734" cy="369332"/>
          </a:xfrm>
          <a:prstGeom prst="rect">
            <a:avLst/>
          </a:prstGeom>
          <a:noFill/>
        </p:spPr>
        <p:txBody>
          <a:bodyPr wrap="square" rtlCol="0">
            <a:spAutoFit/>
          </a:bodyPr>
          <a:lstStyle/>
          <a:p>
            <a:r>
              <a:rPr lang="en-GB" dirty="0" smtClean="0">
                <a:latin typeface="Arial Narrow" pitchFamily="34" charset="0"/>
              </a:rPr>
              <a:t>Photograph sorting cards</a:t>
            </a:r>
            <a:endParaRPr lang="en-GB"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1"/>
          <p:cNvSpPr>
            <a:spLocks noChangeArrowheads="1"/>
          </p:cNvSpPr>
          <p:nvPr/>
        </p:nvSpPr>
        <p:spPr bwMode="auto">
          <a:xfrm>
            <a:off x="349403" y="277834"/>
            <a:ext cx="8454792" cy="835545"/>
          </a:xfrm>
          <a:prstGeom prst="rect">
            <a:avLst/>
          </a:prstGeom>
          <a:noFill/>
          <a:ln w="19050">
            <a:noFill/>
            <a:miter lim="800000"/>
            <a:headEnd/>
            <a:tailEnd/>
          </a:ln>
          <a:effectLst/>
        </p:spPr>
        <p:txBody>
          <a:bodyPr lIns="113504" tIns="56752" rIns="113504" bIns="56752" anchor="ctr"/>
          <a:lstStyle/>
          <a:p>
            <a:pPr algn="ctr" defTabSz="1135045">
              <a:defRPr/>
            </a:pPr>
            <a:endParaRPr lang="en-GB" sz="3500" b="1" dirty="0">
              <a:solidFill>
                <a:schemeClr val="tx1">
                  <a:lumMod val="50000"/>
                  <a:lumOff val="50000"/>
                </a:schemeClr>
              </a:solidFill>
              <a:latin typeface="Arial Narrow" pitchFamily="34" charset="0"/>
            </a:endParaRPr>
          </a:p>
        </p:txBody>
      </p:sp>
      <p:cxnSp>
        <p:nvCxnSpPr>
          <p:cNvPr id="45" name="Straight Connector 44"/>
          <p:cNvCxnSpPr/>
          <p:nvPr/>
        </p:nvCxnSpPr>
        <p:spPr>
          <a:xfrm flipH="1">
            <a:off x="309089" y="888660"/>
            <a:ext cx="883491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24276" y="3500438"/>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4276" y="6500834"/>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642910" y="3714752"/>
            <a:ext cx="4030616" cy="2500330"/>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32" name="Title 3"/>
          <p:cNvSpPr txBox="1">
            <a:spLocks/>
          </p:cNvSpPr>
          <p:nvPr/>
        </p:nvSpPr>
        <p:spPr>
          <a:xfrm>
            <a:off x="7312512" y="4572008"/>
            <a:ext cx="1831488" cy="1613887"/>
          </a:xfrm>
          <a:prstGeom prst="rect">
            <a:avLst/>
          </a:prstGeom>
        </p:spPr>
        <p:txBody>
          <a:bodyPr lIns="113504" tIns="56752" rIns="113504" bIns="56752" anchor="ctr"/>
          <a:lstStyle/>
          <a:p>
            <a:pPr defTabSz="1135045">
              <a:defRPr/>
            </a:pPr>
            <a:endParaRPr lang="en-GB" sz="2200" b="1" dirty="0">
              <a:solidFill>
                <a:srgbClr val="43838E"/>
              </a:solidFill>
              <a:latin typeface="Arial Narrow" pitchFamily="34" charset="0"/>
            </a:endParaRPr>
          </a:p>
          <a:p>
            <a:pPr defTabSz="1135045">
              <a:defRPr/>
            </a:pPr>
            <a:endParaRPr lang="en-GB" sz="1400" b="1" dirty="0">
              <a:solidFill>
                <a:srgbClr val="262321">
                  <a:lumMod val="75000"/>
                  <a:lumOff val="25000"/>
                </a:srgbClr>
              </a:solidFill>
              <a:latin typeface="Arial Narrow" pitchFamily="34" charset="0"/>
            </a:endParaRPr>
          </a:p>
        </p:txBody>
      </p:sp>
      <p:cxnSp>
        <p:nvCxnSpPr>
          <p:cNvPr id="76" name="Straight Connector 75"/>
          <p:cNvCxnSpPr/>
          <p:nvPr/>
        </p:nvCxnSpPr>
        <p:spPr>
          <a:xfrm rot="5400000" flipH="1">
            <a:off x="1892419" y="3698662"/>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a:off x="-2421367"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a:off x="6198528"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7" name="Picture 2"/>
          <p:cNvPicPr>
            <a:picLocks noChangeAspect="1" noChangeArrowheads="1"/>
          </p:cNvPicPr>
          <p:nvPr/>
        </p:nvPicPr>
        <p:blipFill>
          <a:blip r:embed="rId2"/>
          <a:srcRect l="24911" t="26440" r="25021" b="14459"/>
          <a:stretch>
            <a:fillRect/>
          </a:stretch>
        </p:blipFill>
        <p:spPr bwMode="auto">
          <a:xfrm>
            <a:off x="59514" y="729314"/>
            <a:ext cx="391639" cy="332991"/>
          </a:xfrm>
          <a:prstGeom prst="rect">
            <a:avLst/>
          </a:prstGeom>
          <a:noFill/>
          <a:ln w="9525">
            <a:noFill/>
            <a:miter lim="800000"/>
            <a:headEnd/>
            <a:tailEnd/>
          </a:ln>
        </p:spPr>
      </p:pic>
      <p:cxnSp>
        <p:nvCxnSpPr>
          <p:cNvPr id="58" name="Straight Connector 57"/>
          <p:cNvCxnSpPr/>
          <p:nvPr/>
        </p:nvCxnSpPr>
        <p:spPr>
          <a:xfrm flipH="1">
            <a:off x="380121" y="6508664"/>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9" name="Picture 2"/>
          <p:cNvPicPr>
            <a:picLocks noChangeAspect="1" noChangeArrowheads="1"/>
          </p:cNvPicPr>
          <p:nvPr/>
        </p:nvPicPr>
        <p:blipFill>
          <a:blip r:embed="rId2"/>
          <a:srcRect l="24911" t="26440" r="25021" b="14459"/>
          <a:stretch>
            <a:fillRect/>
          </a:stretch>
        </p:blipFill>
        <p:spPr bwMode="auto">
          <a:xfrm>
            <a:off x="0" y="3286124"/>
            <a:ext cx="391639" cy="332991"/>
          </a:xfrm>
          <a:prstGeom prst="rect">
            <a:avLst/>
          </a:prstGeom>
          <a:noFill/>
          <a:ln w="9525">
            <a:noFill/>
            <a:miter lim="800000"/>
            <a:headEnd/>
            <a:tailEnd/>
          </a:ln>
        </p:spPr>
      </p:pic>
      <p:pic>
        <p:nvPicPr>
          <p:cNvPr id="10290" name="Picture 2"/>
          <p:cNvPicPr>
            <a:picLocks noChangeAspect="1" noChangeArrowheads="1"/>
          </p:cNvPicPr>
          <p:nvPr/>
        </p:nvPicPr>
        <p:blipFill>
          <a:blip r:embed="rId2"/>
          <a:srcRect l="24911" t="26440" r="25021" b="14459"/>
          <a:stretch>
            <a:fillRect/>
          </a:stretch>
        </p:blipFill>
        <p:spPr bwMode="auto">
          <a:xfrm>
            <a:off x="59514" y="4633286"/>
            <a:ext cx="391639" cy="335035"/>
          </a:xfrm>
          <a:prstGeom prst="rect">
            <a:avLst/>
          </a:prstGeom>
          <a:noFill/>
          <a:ln w="9525">
            <a:noFill/>
            <a:miter lim="800000"/>
            <a:headEnd/>
            <a:tailEnd/>
          </a:ln>
        </p:spPr>
      </p:pic>
      <p:pic>
        <p:nvPicPr>
          <p:cNvPr id="10291" name="Picture 2"/>
          <p:cNvPicPr>
            <a:picLocks noChangeAspect="1" noChangeArrowheads="1"/>
          </p:cNvPicPr>
          <p:nvPr/>
        </p:nvPicPr>
        <p:blipFill>
          <a:blip r:embed="rId2"/>
          <a:srcRect l="24911" t="26440" r="25021" b="14459"/>
          <a:stretch>
            <a:fillRect/>
          </a:stretch>
        </p:blipFill>
        <p:spPr bwMode="auto">
          <a:xfrm>
            <a:off x="59514" y="6351362"/>
            <a:ext cx="391639" cy="332991"/>
          </a:xfrm>
          <a:prstGeom prst="rect">
            <a:avLst/>
          </a:prstGeom>
          <a:noFill/>
          <a:ln w="9525">
            <a:noFill/>
            <a:miter lim="800000"/>
            <a:headEnd/>
            <a:tailEnd/>
          </a:ln>
        </p:spPr>
      </p:pic>
      <p:pic>
        <p:nvPicPr>
          <p:cNvPr id="10292" name="Picture 2"/>
          <p:cNvPicPr>
            <a:picLocks noChangeAspect="1" noChangeArrowheads="1"/>
          </p:cNvPicPr>
          <p:nvPr/>
        </p:nvPicPr>
        <p:blipFill>
          <a:blip r:embed="rId3"/>
          <a:srcRect l="14459" t="24911" r="26440" b="25021"/>
          <a:stretch>
            <a:fillRect/>
          </a:stretch>
        </p:blipFill>
        <p:spPr bwMode="auto">
          <a:xfrm>
            <a:off x="2430465" y="504596"/>
            <a:ext cx="312928" cy="416751"/>
          </a:xfrm>
          <a:prstGeom prst="rect">
            <a:avLst/>
          </a:prstGeom>
          <a:noFill/>
          <a:ln w="9525">
            <a:noFill/>
            <a:miter lim="800000"/>
            <a:headEnd/>
            <a:tailEnd/>
          </a:ln>
        </p:spPr>
      </p:pic>
      <p:pic>
        <p:nvPicPr>
          <p:cNvPr id="10293" name="Picture 2"/>
          <p:cNvPicPr>
            <a:picLocks noChangeAspect="1" noChangeArrowheads="1"/>
          </p:cNvPicPr>
          <p:nvPr/>
        </p:nvPicPr>
        <p:blipFill>
          <a:blip r:embed="rId3"/>
          <a:srcRect l="14459" t="24911" r="26440" b="25021"/>
          <a:stretch>
            <a:fillRect/>
          </a:stretch>
        </p:blipFill>
        <p:spPr bwMode="auto">
          <a:xfrm>
            <a:off x="4642073" y="504596"/>
            <a:ext cx="312928" cy="416751"/>
          </a:xfrm>
          <a:prstGeom prst="rect">
            <a:avLst/>
          </a:prstGeom>
          <a:noFill/>
          <a:ln w="9525">
            <a:noFill/>
            <a:miter lim="800000"/>
            <a:headEnd/>
            <a:tailEnd/>
          </a:ln>
        </p:spPr>
      </p:pic>
      <p:pic>
        <p:nvPicPr>
          <p:cNvPr id="10294" name="Picture 2"/>
          <p:cNvPicPr>
            <a:picLocks noChangeAspect="1" noChangeArrowheads="1"/>
          </p:cNvPicPr>
          <p:nvPr/>
        </p:nvPicPr>
        <p:blipFill>
          <a:blip r:embed="rId4"/>
          <a:srcRect l="14459" t="24911" r="26440" b="25021"/>
          <a:stretch>
            <a:fillRect/>
          </a:stretch>
        </p:blipFill>
        <p:spPr bwMode="auto">
          <a:xfrm>
            <a:off x="6765369" y="504596"/>
            <a:ext cx="314847" cy="416751"/>
          </a:xfrm>
          <a:prstGeom prst="rect">
            <a:avLst/>
          </a:prstGeom>
          <a:noFill/>
          <a:ln w="9525">
            <a:noFill/>
            <a:miter lim="800000"/>
            <a:headEnd/>
            <a:tailEnd/>
          </a:ln>
        </p:spPr>
      </p:pic>
      <p:pic>
        <p:nvPicPr>
          <p:cNvPr id="10295" name="Picture 2"/>
          <p:cNvPicPr>
            <a:picLocks noChangeAspect="1" noChangeArrowheads="1"/>
          </p:cNvPicPr>
          <p:nvPr/>
        </p:nvPicPr>
        <p:blipFill>
          <a:blip r:embed="rId3"/>
          <a:srcRect l="14459" t="24911" r="26440" b="25021"/>
          <a:stretch>
            <a:fillRect/>
          </a:stretch>
        </p:blipFill>
        <p:spPr bwMode="auto">
          <a:xfrm>
            <a:off x="8953940" y="567925"/>
            <a:ext cx="312928" cy="416751"/>
          </a:xfrm>
          <a:prstGeom prst="rect">
            <a:avLst/>
          </a:prstGeom>
          <a:noFill/>
          <a:ln w="9525">
            <a:noFill/>
            <a:miter lim="800000"/>
            <a:headEnd/>
            <a:tailEnd/>
          </a:ln>
        </p:spPr>
      </p:pic>
      <p:pic>
        <p:nvPicPr>
          <p:cNvPr id="10296" name="Picture 2"/>
          <p:cNvPicPr>
            <a:picLocks noChangeAspect="1" noChangeArrowheads="1"/>
          </p:cNvPicPr>
          <p:nvPr/>
        </p:nvPicPr>
        <p:blipFill>
          <a:blip r:embed="rId4"/>
          <a:srcRect l="14459" t="24911" r="26440" b="25021"/>
          <a:stretch>
            <a:fillRect/>
          </a:stretch>
        </p:blipFill>
        <p:spPr bwMode="auto">
          <a:xfrm>
            <a:off x="330205" y="539324"/>
            <a:ext cx="314847" cy="416751"/>
          </a:xfrm>
          <a:prstGeom prst="rect">
            <a:avLst/>
          </a:prstGeom>
          <a:noFill/>
          <a:ln w="9525">
            <a:noFill/>
            <a:miter lim="800000"/>
            <a:headEnd/>
            <a:tailEnd/>
          </a:ln>
        </p:spPr>
      </p:pic>
      <p:sp>
        <p:nvSpPr>
          <p:cNvPr id="68" name="Rounded Rectangle 67"/>
          <p:cNvSpPr/>
          <p:nvPr/>
        </p:nvSpPr>
        <p:spPr>
          <a:xfrm>
            <a:off x="642910" y="1000108"/>
            <a:ext cx="4030616" cy="2357454"/>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69" name="Rounded Rectangle 68"/>
          <p:cNvSpPr/>
          <p:nvPr/>
        </p:nvSpPr>
        <p:spPr>
          <a:xfrm>
            <a:off x="4929190" y="1000108"/>
            <a:ext cx="4030616" cy="2428892"/>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70" name="Rounded Rectangle 69"/>
          <p:cNvSpPr/>
          <p:nvPr/>
        </p:nvSpPr>
        <p:spPr>
          <a:xfrm>
            <a:off x="4929190" y="3714752"/>
            <a:ext cx="4030616" cy="2500330"/>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52226" name="Rectangle 2"/>
          <p:cNvSpPr>
            <a:spLocks noChangeArrowheads="1"/>
          </p:cNvSpPr>
          <p:nvPr/>
        </p:nvSpPr>
        <p:spPr bwMode="auto">
          <a:xfrm>
            <a:off x="714348" y="1214422"/>
            <a:ext cx="392909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The railroad cars, they just had little windows on the top. Barred with barbed-wire. There were maybe two windows on top and they packed the whole car with people so it was unbelievably hot and stuffy. You couldn</a:t>
            </a:r>
            <a:r>
              <a:rPr kumimoji="0" lang="en-GB" sz="12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t hardly breathe. Hundreds of people they shoved in the wagon...like cattle cars, but they were not open. It would be good if they were open but they were closed...a lot of people never came out of those wagons...they were dead...I was young and strong and I think that</a:t>
            </a:r>
            <a:r>
              <a:rPr kumimoji="0" lang="en-GB" sz="12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why I survived, you know, a lot of people didn</a:t>
            </a:r>
            <a:r>
              <a:rPr kumimoji="0" lang="en-GB" sz="12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t...</a:t>
            </a:r>
            <a:endParaRPr lang="en-GB" sz="1200" dirty="0">
              <a:latin typeface="Arial Narrow"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Joseph </a:t>
            </a:r>
            <a:r>
              <a:rPr kumimoji="0" lang="en-GB" sz="1200" b="0" i="0"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Aleksander</a:t>
            </a:r>
            <a:r>
              <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survivor</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79" name="Rectangle 2"/>
          <p:cNvSpPr>
            <a:spLocks noChangeArrowheads="1"/>
          </p:cNvSpPr>
          <p:nvPr/>
        </p:nvSpPr>
        <p:spPr bwMode="auto">
          <a:xfrm>
            <a:off x="4929190" y="1285860"/>
            <a:ext cx="392909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1200" dirty="0">
              <a:solidFill>
                <a:schemeClr val="accent3">
                  <a:lumMod val="50000"/>
                </a:schemeClr>
              </a:solidFill>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3">
                  <a:lumMod val="50000"/>
                </a:schemeClr>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32" name="Rectangle 8"/>
          <p:cNvSpPr>
            <a:spLocks noChangeArrowheads="1"/>
          </p:cNvSpPr>
          <p:nvPr/>
        </p:nvSpPr>
        <p:spPr bwMode="auto">
          <a:xfrm>
            <a:off x="5286380" y="1785926"/>
            <a:ext cx="350046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Horse stables and they converted them into barracks to live...quite a few hundred people in the barrack... Henry </a:t>
            </a:r>
            <a:r>
              <a:rPr kumimoji="0" lang="en-GB" sz="1400" i="0"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Goteiner</a:t>
            </a:r>
            <a:r>
              <a:rPr kumimoji="0" lang="en-GB" sz="140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survivor</a:t>
            </a:r>
            <a:endParaRPr kumimoji="0" lang="en-GB" sz="140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TextBox 80"/>
          <p:cNvSpPr txBox="1"/>
          <p:nvPr/>
        </p:nvSpPr>
        <p:spPr>
          <a:xfrm>
            <a:off x="785786" y="4143380"/>
            <a:ext cx="3643338" cy="1661993"/>
          </a:xfrm>
          <a:prstGeom prst="rect">
            <a:avLst/>
          </a:prstGeom>
          <a:noFill/>
        </p:spPr>
        <p:txBody>
          <a:bodyPr wrap="square" rtlCol="0">
            <a:spAutoFit/>
          </a:bodyPr>
          <a:lstStyle/>
          <a:p>
            <a:r>
              <a:rPr lang="en-GB" sz="1400" dirty="0">
                <a:latin typeface="Arial Narrow" pitchFamily="34" charset="0"/>
              </a:rPr>
              <a:t>Every morning we had to go to the </a:t>
            </a:r>
            <a:r>
              <a:rPr lang="en-GB" sz="1400" dirty="0" err="1">
                <a:latin typeface="Arial Narrow" pitchFamily="34" charset="0"/>
              </a:rPr>
              <a:t>appell</a:t>
            </a:r>
            <a:r>
              <a:rPr lang="en-GB" sz="1400" dirty="0">
                <a:latin typeface="Arial Narrow" pitchFamily="34" charset="0"/>
              </a:rPr>
              <a:t>, </a:t>
            </a:r>
            <a:r>
              <a:rPr lang="en-GB" sz="1400" dirty="0" err="1">
                <a:latin typeface="Arial Narrow" pitchFamily="34" charset="0"/>
              </a:rPr>
              <a:t>appell</a:t>
            </a:r>
            <a:r>
              <a:rPr lang="en-GB" sz="1400" dirty="0">
                <a:latin typeface="Arial Narrow" pitchFamily="34" charset="0"/>
              </a:rPr>
              <a:t> meant that we had to be present in the square in the camp so that they could count us. I remember that was an ordeal because you had to stand up for long, long hours in the cold... </a:t>
            </a:r>
            <a:endParaRPr lang="en-GB" sz="1400" dirty="0" smtClean="0">
              <a:latin typeface="Arial Narrow" pitchFamily="34" charset="0"/>
            </a:endParaRPr>
          </a:p>
          <a:p>
            <a:r>
              <a:rPr lang="en-GB" sz="1400" dirty="0" smtClean="0">
                <a:latin typeface="Arial Narrow" pitchFamily="34" charset="0"/>
              </a:rPr>
              <a:t>Flora </a:t>
            </a:r>
            <a:r>
              <a:rPr lang="en-GB" sz="1400" dirty="0" err="1">
                <a:latin typeface="Arial Narrow" pitchFamily="34" charset="0"/>
              </a:rPr>
              <a:t>Carasso</a:t>
            </a:r>
            <a:r>
              <a:rPr lang="en-GB" sz="1400" dirty="0">
                <a:latin typeface="Arial Narrow" pitchFamily="34" charset="0"/>
              </a:rPr>
              <a:t> </a:t>
            </a:r>
            <a:r>
              <a:rPr lang="en-GB" sz="1400" dirty="0" err="1">
                <a:latin typeface="Arial Narrow" pitchFamily="34" charset="0"/>
              </a:rPr>
              <a:t>Mihael</a:t>
            </a:r>
            <a:r>
              <a:rPr lang="en-GB" sz="1400" dirty="0">
                <a:latin typeface="Arial Narrow" pitchFamily="34" charset="0"/>
              </a:rPr>
              <a:t>, survivor</a:t>
            </a:r>
          </a:p>
          <a:p>
            <a:endParaRPr lang="en-GB" dirty="0"/>
          </a:p>
        </p:txBody>
      </p:sp>
      <p:sp>
        <p:nvSpPr>
          <p:cNvPr id="52233" name="Rectangle 9"/>
          <p:cNvSpPr>
            <a:spLocks noChangeArrowheads="1"/>
          </p:cNvSpPr>
          <p:nvPr/>
        </p:nvSpPr>
        <p:spPr bwMode="auto">
          <a:xfrm>
            <a:off x="5105089" y="3838128"/>
            <a:ext cx="335758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...and in each one – six girls – women, but it was so tight that three of us went with the head to one side and three of us with the head to the other side, to be just like the sardines. When you open a can of sardines, you see how they are packed in. It’s how we were packed in. If any one of us had to turn around at night – all six had to turn around ‘cause there was not enough room between 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Ruth Brand, survivor</a:t>
            </a:r>
            <a:endParaRPr kumimoji="0" lang="en-GB" sz="14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82" name="TextBox 81"/>
          <p:cNvSpPr txBox="1"/>
          <p:nvPr/>
        </p:nvSpPr>
        <p:spPr>
          <a:xfrm>
            <a:off x="357158" y="142852"/>
            <a:ext cx="6143668" cy="369332"/>
          </a:xfrm>
          <a:prstGeom prst="rect">
            <a:avLst/>
          </a:prstGeom>
          <a:noFill/>
        </p:spPr>
        <p:txBody>
          <a:bodyPr wrap="square" rtlCol="0">
            <a:spAutoFit/>
          </a:bodyPr>
          <a:lstStyle/>
          <a:p>
            <a:r>
              <a:rPr lang="en-GB" dirty="0" smtClean="0"/>
              <a:t>Survivors describe similar experiences cards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1"/>
          <p:cNvSpPr>
            <a:spLocks noChangeArrowheads="1"/>
          </p:cNvSpPr>
          <p:nvPr/>
        </p:nvSpPr>
        <p:spPr bwMode="auto">
          <a:xfrm>
            <a:off x="349403" y="277834"/>
            <a:ext cx="8454792" cy="835545"/>
          </a:xfrm>
          <a:prstGeom prst="rect">
            <a:avLst/>
          </a:prstGeom>
          <a:noFill/>
          <a:ln w="19050">
            <a:noFill/>
            <a:miter lim="800000"/>
            <a:headEnd/>
            <a:tailEnd/>
          </a:ln>
          <a:effectLst/>
        </p:spPr>
        <p:txBody>
          <a:bodyPr lIns="113504" tIns="56752" rIns="113504" bIns="56752" anchor="ctr"/>
          <a:lstStyle/>
          <a:p>
            <a:pPr algn="ctr" defTabSz="1135045">
              <a:defRPr/>
            </a:pPr>
            <a:endParaRPr lang="en-GB" sz="3500" b="1" dirty="0">
              <a:solidFill>
                <a:schemeClr val="tx1">
                  <a:lumMod val="50000"/>
                  <a:lumOff val="50000"/>
                </a:schemeClr>
              </a:solidFill>
              <a:latin typeface="Arial Narrow" pitchFamily="34" charset="0"/>
            </a:endParaRPr>
          </a:p>
        </p:txBody>
      </p:sp>
      <p:cxnSp>
        <p:nvCxnSpPr>
          <p:cNvPr id="45" name="Straight Connector 44"/>
          <p:cNvCxnSpPr/>
          <p:nvPr/>
        </p:nvCxnSpPr>
        <p:spPr>
          <a:xfrm flipH="1">
            <a:off x="309089" y="888660"/>
            <a:ext cx="883491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24276" y="3500438"/>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4276" y="6500834"/>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642910" y="3714752"/>
            <a:ext cx="4030616" cy="2500330"/>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32" name="Title 3"/>
          <p:cNvSpPr txBox="1">
            <a:spLocks/>
          </p:cNvSpPr>
          <p:nvPr/>
        </p:nvSpPr>
        <p:spPr>
          <a:xfrm>
            <a:off x="7312512" y="4572008"/>
            <a:ext cx="1831488" cy="1613887"/>
          </a:xfrm>
          <a:prstGeom prst="rect">
            <a:avLst/>
          </a:prstGeom>
        </p:spPr>
        <p:txBody>
          <a:bodyPr lIns="113504" tIns="56752" rIns="113504" bIns="56752" anchor="ctr"/>
          <a:lstStyle/>
          <a:p>
            <a:pPr defTabSz="1135045">
              <a:defRPr/>
            </a:pPr>
            <a:endParaRPr lang="en-GB" sz="2200" b="1" dirty="0">
              <a:solidFill>
                <a:srgbClr val="43838E"/>
              </a:solidFill>
              <a:latin typeface="Arial Narrow" pitchFamily="34" charset="0"/>
            </a:endParaRPr>
          </a:p>
          <a:p>
            <a:pPr defTabSz="1135045">
              <a:defRPr/>
            </a:pPr>
            <a:endParaRPr lang="en-GB" sz="1400" b="1" dirty="0">
              <a:solidFill>
                <a:srgbClr val="262321">
                  <a:lumMod val="75000"/>
                  <a:lumOff val="25000"/>
                </a:srgbClr>
              </a:solidFill>
              <a:latin typeface="Arial Narrow" pitchFamily="34" charset="0"/>
            </a:endParaRPr>
          </a:p>
        </p:txBody>
      </p:sp>
      <p:cxnSp>
        <p:nvCxnSpPr>
          <p:cNvPr id="76" name="Straight Connector 75"/>
          <p:cNvCxnSpPr/>
          <p:nvPr/>
        </p:nvCxnSpPr>
        <p:spPr>
          <a:xfrm rot="5400000" flipH="1">
            <a:off x="1892419" y="3698662"/>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a:off x="-2421367"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a:off x="6198528" y="3731348"/>
            <a:ext cx="578343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7" name="Picture 2"/>
          <p:cNvPicPr>
            <a:picLocks noChangeAspect="1" noChangeArrowheads="1"/>
          </p:cNvPicPr>
          <p:nvPr/>
        </p:nvPicPr>
        <p:blipFill>
          <a:blip r:embed="rId2"/>
          <a:srcRect l="24911" t="26440" r="25021" b="14459"/>
          <a:stretch>
            <a:fillRect/>
          </a:stretch>
        </p:blipFill>
        <p:spPr bwMode="auto">
          <a:xfrm>
            <a:off x="59514" y="729314"/>
            <a:ext cx="391639" cy="332991"/>
          </a:xfrm>
          <a:prstGeom prst="rect">
            <a:avLst/>
          </a:prstGeom>
          <a:noFill/>
          <a:ln w="9525">
            <a:noFill/>
            <a:miter lim="800000"/>
            <a:headEnd/>
            <a:tailEnd/>
          </a:ln>
        </p:spPr>
      </p:pic>
      <p:cxnSp>
        <p:nvCxnSpPr>
          <p:cNvPr id="58" name="Straight Connector 57"/>
          <p:cNvCxnSpPr/>
          <p:nvPr/>
        </p:nvCxnSpPr>
        <p:spPr>
          <a:xfrm flipH="1">
            <a:off x="380121" y="6508664"/>
            <a:ext cx="87197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89" name="Picture 2"/>
          <p:cNvPicPr>
            <a:picLocks noChangeAspect="1" noChangeArrowheads="1"/>
          </p:cNvPicPr>
          <p:nvPr/>
        </p:nvPicPr>
        <p:blipFill>
          <a:blip r:embed="rId2"/>
          <a:srcRect l="24911" t="26440" r="25021" b="14459"/>
          <a:stretch>
            <a:fillRect/>
          </a:stretch>
        </p:blipFill>
        <p:spPr bwMode="auto">
          <a:xfrm>
            <a:off x="0" y="3286124"/>
            <a:ext cx="391639" cy="332991"/>
          </a:xfrm>
          <a:prstGeom prst="rect">
            <a:avLst/>
          </a:prstGeom>
          <a:noFill/>
          <a:ln w="9525">
            <a:noFill/>
            <a:miter lim="800000"/>
            <a:headEnd/>
            <a:tailEnd/>
          </a:ln>
        </p:spPr>
      </p:pic>
      <p:pic>
        <p:nvPicPr>
          <p:cNvPr id="10290" name="Picture 2"/>
          <p:cNvPicPr>
            <a:picLocks noChangeAspect="1" noChangeArrowheads="1"/>
          </p:cNvPicPr>
          <p:nvPr/>
        </p:nvPicPr>
        <p:blipFill>
          <a:blip r:embed="rId2"/>
          <a:srcRect l="24911" t="26440" r="25021" b="14459"/>
          <a:stretch>
            <a:fillRect/>
          </a:stretch>
        </p:blipFill>
        <p:spPr bwMode="auto">
          <a:xfrm>
            <a:off x="59514" y="4633286"/>
            <a:ext cx="391639" cy="335035"/>
          </a:xfrm>
          <a:prstGeom prst="rect">
            <a:avLst/>
          </a:prstGeom>
          <a:noFill/>
          <a:ln w="9525">
            <a:noFill/>
            <a:miter lim="800000"/>
            <a:headEnd/>
            <a:tailEnd/>
          </a:ln>
        </p:spPr>
      </p:pic>
      <p:pic>
        <p:nvPicPr>
          <p:cNvPr id="10291" name="Picture 2"/>
          <p:cNvPicPr>
            <a:picLocks noChangeAspect="1" noChangeArrowheads="1"/>
          </p:cNvPicPr>
          <p:nvPr/>
        </p:nvPicPr>
        <p:blipFill>
          <a:blip r:embed="rId2"/>
          <a:srcRect l="24911" t="26440" r="25021" b="14459"/>
          <a:stretch>
            <a:fillRect/>
          </a:stretch>
        </p:blipFill>
        <p:spPr bwMode="auto">
          <a:xfrm>
            <a:off x="59514" y="6351362"/>
            <a:ext cx="391639" cy="332991"/>
          </a:xfrm>
          <a:prstGeom prst="rect">
            <a:avLst/>
          </a:prstGeom>
          <a:noFill/>
          <a:ln w="9525">
            <a:noFill/>
            <a:miter lim="800000"/>
            <a:headEnd/>
            <a:tailEnd/>
          </a:ln>
        </p:spPr>
      </p:pic>
      <p:pic>
        <p:nvPicPr>
          <p:cNvPr id="10292" name="Picture 2"/>
          <p:cNvPicPr>
            <a:picLocks noChangeAspect="1" noChangeArrowheads="1"/>
          </p:cNvPicPr>
          <p:nvPr/>
        </p:nvPicPr>
        <p:blipFill>
          <a:blip r:embed="rId3"/>
          <a:srcRect l="14459" t="24911" r="26440" b="25021"/>
          <a:stretch>
            <a:fillRect/>
          </a:stretch>
        </p:blipFill>
        <p:spPr bwMode="auto">
          <a:xfrm>
            <a:off x="2430465" y="504596"/>
            <a:ext cx="312928" cy="416751"/>
          </a:xfrm>
          <a:prstGeom prst="rect">
            <a:avLst/>
          </a:prstGeom>
          <a:noFill/>
          <a:ln w="9525">
            <a:noFill/>
            <a:miter lim="800000"/>
            <a:headEnd/>
            <a:tailEnd/>
          </a:ln>
        </p:spPr>
      </p:pic>
      <p:pic>
        <p:nvPicPr>
          <p:cNvPr id="10293" name="Picture 2"/>
          <p:cNvPicPr>
            <a:picLocks noChangeAspect="1" noChangeArrowheads="1"/>
          </p:cNvPicPr>
          <p:nvPr/>
        </p:nvPicPr>
        <p:blipFill>
          <a:blip r:embed="rId3"/>
          <a:srcRect l="14459" t="24911" r="26440" b="25021"/>
          <a:stretch>
            <a:fillRect/>
          </a:stretch>
        </p:blipFill>
        <p:spPr bwMode="auto">
          <a:xfrm>
            <a:off x="4642073" y="504596"/>
            <a:ext cx="312928" cy="416751"/>
          </a:xfrm>
          <a:prstGeom prst="rect">
            <a:avLst/>
          </a:prstGeom>
          <a:noFill/>
          <a:ln w="9525">
            <a:noFill/>
            <a:miter lim="800000"/>
            <a:headEnd/>
            <a:tailEnd/>
          </a:ln>
        </p:spPr>
      </p:pic>
      <p:pic>
        <p:nvPicPr>
          <p:cNvPr id="10294" name="Picture 2"/>
          <p:cNvPicPr>
            <a:picLocks noChangeAspect="1" noChangeArrowheads="1"/>
          </p:cNvPicPr>
          <p:nvPr/>
        </p:nvPicPr>
        <p:blipFill>
          <a:blip r:embed="rId4"/>
          <a:srcRect l="14459" t="24911" r="26440" b="25021"/>
          <a:stretch>
            <a:fillRect/>
          </a:stretch>
        </p:blipFill>
        <p:spPr bwMode="auto">
          <a:xfrm>
            <a:off x="6765369" y="504596"/>
            <a:ext cx="314847" cy="416751"/>
          </a:xfrm>
          <a:prstGeom prst="rect">
            <a:avLst/>
          </a:prstGeom>
          <a:noFill/>
          <a:ln w="9525">
            <a:noFill/>
            <a:miter lim="800000"/>
            <a:headEnd/>
            <a:tailEnd/>
          </a:ln>
        </p:spPr>
      </p:pic>
      <p:pic>
        <p:nvPicPr>
          <p:cNvPr id="10295" name="Picture 2"/>
          <p:cNvPicPr>
            <a:picLocks noChangeAspect="1" noChangeArrowheads="1"/>
          </p:cNvPicPr>
          <p:nvPr/>
        </p:nvPicPr>
        <p:blipFill>
          <a:blip r:embed="rId3"/>
          <a:srcRect l="14459" t="24911" r="26440" b="25021"/>
          <a:stretch>
            <a:fillRect/>
          </a:stretch>
        </p:blipFill>
        <p:spPr bwMode="auto">
          <a:xfrm>
            <a:off x="8953940" y="567925"/>
            <a:ext cx="312928" cy="416751"/>
          </a:xfrm>
          <a:prstGeom prst="rect">
            <a:avLst/>
          </a:prstGeom>
          <a:noFill/>
          <a:ln w="9525">
            <a:noFill/>
            <a:miter lim="800000"/>
            <a:headEnd/>
            <a:tailEnd/>
          </a:ln>
        </p:spPr>
      </p:pic>
      <p:pic>
        <p:nvPicPr>
          <p:cNvPr id="10296" name="Picture 2"/>
          <p:cNvPicPr>
            <a:picLocks noChangeAspect="1" noChangeArrowheads="1"/>
          </p:cNvPicPr>
          <p:nvPr/>
        </p:nvPicPr>
        <p:blipFill>
          <a:blip r:embed="rId4"/>
          <a:srcRect l="14459" t="24911" r="26440" b="25021"/>
          <a:stretch>
            <a:fillRect/>
          </a:stretch>
        </p:blipFill>
        <p:spPr bwMode="auto">
          <a:xfrm>
            <a:off x="330205" y="539324"/>
            <a:ext cx="314847" cy="416751"/>
          </a:xfrm>
          <a:prstGeom prst="rect">
            <a:avLst/>
          </a:prstGeom>
          <a:noFill/>
          <a:ln w="9525">
            <a:noFill/>
            <a:miter lim="800000"/>
            <a:headEnd/>
            <a:tailEnd/>
          </a:ln>
        </p:spPr>
      </p:pic>
      <p:sp>
        <p:nvSpPr>
          <p:cNvPr id="68" name="Rounded Rectangle 67"/>
          <p:cNvSpPr/>
          <p:nvPr/>
        </p:nvSpPr>
        <p:spPr>
          <a:xfrm>
            <a:off x="642910" y="1000108"/>
            <a:ext cx="4030616" cy="2357454"/>
          </a:xfrm>
          <a:prstGeom prst="roundRect">
            <a:avLst/>
          </a:prstGeom>
          <a:solidFill>
            <a:schemeClr val="accent3">
              <a:lumMod val="20000"/>
              <a:lumOff val="8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3504" tIns="56752" rIns="113504" bIns="56752" anchor="ctr"/>
          <a:lstStyle/>
          <a:p>
            <a:pPr algn="ctr" defTabSz="914278" fontAlgn="auto">
              <a:spcBef>
                <a:spcPts val="0"/>
              </a:spcBef>
              <a:spcAft>
                <a:spcPts val="0"/>
              </a:spcAft>
              <a:defRPr/>
            </a:pPr>
            <a:endParaRPr lang="en-GB" dirty="0"/>
          </a:p>
        </p:txBody>
      </p:sp>
      <p:sp>
        <p:nvSpPr>
          <p:cNvPr id="51201" name="Rectangle 1"/>
          <p:cNvSpPr>
            <a:spLocks noChangeArrowheads="1"/>
          </p:cNvSpPr>
          <p:nvPr/>
        </p:nvSpPr>
        <p:spPr bwMode="auto">
          <a:xfrm>
            <a:off x="785786" y="1357298"/>
            <a:ext cx="378621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 couldn’t eat. I stopped eating. Only wanted water, water. But who could get the water. Somebody came by with a bucket of water, everybody was grabbing, so half was going to waste, ‘cause everybody wanted water. It was so hot. This was a horrible time...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Rose Kohn, survivor</a:t>
            </a:r>
            <a:endParaRPr kumimoji="0" lang="en-GB" sz="14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51202" name="Rectangle 2"/>
          <p:cNvSpPr>
            <a:spLocks noChangeArrowheads="1"/>
          </p:cNvSpPr>
          <p:nvPr/>
        </p:nvSpPr>
        <p:spPr bwMode="auto">
          <a:xfrm>
            <a:off x="805928" y="3900636"/>
            <a:ext cx="335755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sz="1400" dirty="0" smtClean="0">
                <a:latin typeface="Arial Narrow" pitchFamily="34" charset="0"/>
                <a:ea typeface="Calibri" pitchFamily="34" charset="0"/>
                <a:cs typeface="Arial" pitchFamily="34" charset="0"/>
              </a:rPr>
              <a:t>I was in Westerbork, I was once on my own, I came around the corner and I came </a:t>
            </a: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face to face with two guards with two German guards and one of them had an </a:t>
            </a:r>
            <a:r>
              <a:rPr lang="en-GB" sz="1400" dirty="0">
                <a:latin typeface="Arial Narrow" pitchFamily="34" charset="0"/>
                <a:ea typeface="Calibri" pitchFamily="34" charset="0"/>
                <a:cs typeface="Arial" pitchFamily="34" charset="0"/>
              </a:rPr>
              <a:t>A</a:t>
            </a: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lsatian which set about me, and bit me on the arm, and I was absolutely petrified and they just laughed and then they pulled the dog off and I remember running back with a bleeding arm.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Steven Frank, survivor</a:t>
            </a:r>
            <a:endParaRPr kumimoji="0" lang="en-GB" sz="1400" b="0" i="0" u="none" strike="noStrike" cap="none" normalizeH="0" baseline="0" dirty="0" smtClean="0">
              <a:ln>
                <a:noFill/>
              </a:ln>
              <a:solidFill>
                <a:schemeClr val="tx1"/>
              </a:solidFill>
              <a:effectLst/>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4338" name="Title 2"/>
          <p:cNvSpPr>
            <a:spLocks noGrp="1"/>
          </p:cNvSpPr>
          <p:nvPr>
            <p:ph type="title"/>
          </p:nvPr>
        </p:nvSpPr>
        <p:spPr>
          <a:xfrm>
            <a:off x="1403350" y="2852738"/>
            <a:ext cx="6410325" cy="1362075"/>
          </a:xfrm>
        </p:spPr>
        <p:txBody>
          <a:bodyPr/>
          <a:lstStyle/>
          <a:p>
            <a:endParaRPr smtClean="0"/>
          </a:p>
        </p:txBody>
      </p:sp>
      <p:pic>
        <p:nvPicPr>
          <p:cNvPr id="17" name="Picture 16" descr="Section 1"/>
          <p:cNvPicPr/>
          <p:nvPr/>
        </p:nvPicPr>
        <p:blipFill>
          <a:blip r:embed="rId2" cstate="print"/>
          <a:srcRect b="2173"/>
          <a:stretch>
            <a:fillRect/>
          </a:stretch>
        </p:blipFill>
        <p:spPr bwMode="auto">
          <a:xfrm>
            <a:off x="785786" y="857232"/>
            <a:ext cx="1903095" cy="1571636"/>
          </a:xfrm>
          <a:prstGeom prst="rect">
            <a:avLst/>
          </a:prstGeom>
          <a:noFill/>
          <a:ln w="9525">
            <a:noFill/>
            <a:miter lim="800000"/>
            <a:headEnd/>
            <a:tailEnd/>
          </a:ln>
        </p:spPr>
      </p:pic>
      <p:pic>
        <p:nvPicPr>
          <p:cNvPr id="18" name="Picture 17" descr="Section 2"/>
          <p:cNvPicPr/>
          <p:nvPr/>
        </p:nvPicPr>
        <p:blipFill>
          <a:blip r:embed="rId3" cstate="print"/>
          <a:srcRect t="8299" b="4555"/>
          <a:stretch>
            <a:fillRect/>
          </a:stretch>
        </p:blipFill>
        <p:spPr bwMode="auto">
          <a:xfrm>
            <a:off x="2857488" y="857232"/>
            <a:ext cx="1903095" cy="1500198"/>
          </a:xfrm>
          <a:prstGeom prst="rect">
            <a:avLst/>
          </a:prstGeom>
          <a:noFill/>
          <a:ln w="9525">
            <a:noFill/>
            <a:miter lim="800000"/>
            <a:headEnd/>
            <a:tailEnd/>
          </a:ln>
        </p:spPr>
      </p:pic>
      <p:pic>
        <p:nvPicPr>
          <p:cNvPr id="19" name="Picture 18" descr="Section 3"/>
          <p:cNvPicPr/>
          <p:nvPr/>
        </p:nvPicPr>
        <p:blipFill>
          <a:blip r:embed="rId4" cstate="print"/>
          <a:srcRect/>
          <a:stretch>
            <a:fillRect/>
          </a:stretch>
        </p:blipFill>
        <p:spPr bwMode="auto">
          <a:xfrm>
            <a:off x="4929190" y="857232"/>
            <a:ext cx="1903095" cy="1540510"/>
          </a:xfrm>
          <a:prstGeom prst="rect">
            <a:avLst/>
          </a:prstGeom>
          <a:noFill/>
          <a:ln w="9525">
            <a:noFill/>
            <a:miter lim="800000"/>
            <a:headEnd/>
            <a:tailEnd/>
          </a:ln>
        </p:spPr>
      </p:pic>
      <p:pic>
        <p:nvPicPr>
          <p:cNvPr id="20" name="Picture 19" descr="Section 4"/>
          <p:cNvPicPr/>
          <p:nvPr/>
        </p:nvPicPr>
        <p:blipFill>
          <a:blip r:embed="rId5" cstate="print"/>
          <a:srcRect b="8265"/>
          <a:stretch>
            <a:fillRect/>
          </a:stretch>
        </p:blipFill>
        <p:spPr bwMode="auto">
          <a:xfrm>
            <a:off x="6929454" y="857232"/>
            <a:ext cx="1903095" cy="1571636"/>
          </a:xfrm>
          <a:prstGeom prst="rect">
            <a:avLst/>
          </a:prstGeom>
          <a:noFill/>
          <a:ln w="9525">
            <a:noFill/>
            <a:miter lim="800000"/>
            <a:headEnd/>
            <a:tailEnd/>
          </a:ln>
        </p:spPr>
      </p:pic>
      <p:pic>
        <p:nvPicPr>
          <p:cNvPr id="22" name="Picture 21" descr="Section 5"/>
          <p:cNvPicPr/>
          <p:nvPr/>
        </p:nvPicPr>
        <p:blipFill>
          <a:blip r:embed="rId6" cstate="print"/>
          <a:srcRect/>
          <a:stretch>
            <a:fillRect/>
          </a:stretch>
        </p:blipFill>
        <p:spPr bwMode="auto">
          <a:xfrm>
            <a:off x="785786" y="2714620"/>
            <a:ext cx="1903095" cy="1581785"/>
          </a:xfrm>
          <a:prstGeom prst="rect">
            <a:avLst/>
          </a:prstGeom>
          <a:noFill/>
          <a:ln w="9525">
            <a:noFill/>
            <a:miter lim="800000"/>
            <a:headEnd/>
            <a:tailEnd/>
          </a:ln>
        </p:spPr>
      </p:pic>
      <p:pic>
        <p:nvPicPr>
          <p:cNvPr id="23" name="Picture 22" descr="Section 6"/>
          <p:cNvPicPr/>
          <p:nvPr/>
        </p:nvPicPr>
        <p:blipFill>
          <a:blip r:embed="rId7" cstate="print"/>
          <a:srcRect/>
          <a:stretch>
            <a:fillRect/>
          </a:stretch>
        </p:blipFill>
        <p:spPr bwMode="auto">
          <a:xfrm>
            <a:off x="2786050" y="2714620"/>
            <a:ext cx="1903095" cy="1334770"/>
          </a:xfrm>
          <a:prstGeom prst="rect">
            <a:avLst/>
          </a:prstGeom>
          <a:noFill/>
          <a:ln w="9525">
            <a:noFill/>
            <a:miter lim="800000"/>
            <a:headEnd/>
            <a:tailEnd/>
          </a:ln>
        </p:spPr>
      </p:pic>
      <p:pic>
        <p:nvPicPr>
          <p:cNvPr id="24" name="Picture 23" descr="Section 7"/>
          <p:cNvPicPr/>
          <p:nvPr/>
        </p:nvPicPr>
        <p:blipFill>
          <a:blip r:embed="rId8" cstate="print"/>
          <a:srcRect/>
          <a:stretch>
            <a:fillRect/>
          </a:stretch>
        </p:blipFill>
        <p:spPr bwMode="auto">
          <a:xfrm>
            <a:off x="4857752" y="2714620"/>
            <a:ext cx="1903095" cy="1482725"/>
          </a:xfrm>
          <a:prstGeom prst="rect">
            <a:avLst/>
          </a:prstGeom>
          <a:noFill/>
          <a:ln w="9525">
            <a:noFill/>
            <a:miter lim="800000"/>
            <a:headEnd/>
            <a:tailEnd/>
          </a:ln>
        </p:spPr>
      </p:pic>
      <p:pic>
        <p:nvPicPr>
          <p:cNvPr id="25" name="Picture 24" descr="Section 8"/>
          <p:cNvPicPr/>
          <p:nvPr/>
        </p:nvPicPr>
        <p:blipFill>
          <a:blip r:embed="rId9" cstate="print"/>
          <a:srcRect/>
          <a:stretch>
            <a:fillRect/>
          </a:stretch>
        </p:blipFill>
        <p:spPr bwMode="auto">
          <a:xfrm>
            <a:off x="7000892" y="2714620"/>
            <a:ext cx="1903095" cy="1540510"/>
          </a:xfrm>
          <a:prstGeom prst="rect">
            <a:avLst/>
          </a:prstGeom>
          <a:noFill/>
          <a:ln w="9525">
            <a:noFill/>
            <a:miter lim="800000"/>
            <a:headEnd/>
            <a:tailEnd/>
          </a:ln>
        </p:spPr>
      </p:pic>
      <p:pic>
        <p:nvPicPr>
          <p:cNvPr id="26" name="Picture 25" descr="Section 9"/>
          <p:cNvPicPr/>
          <p:nvPr/>
        </p:nvPicPr>
        <p:blipFill>
          <a:blip r:embed="rId10" cstate="print"/>
          <a:srcRect/>
          <a:stretch>
            <a:fillRect/>
          </a:stretch>
        </p:blipFill>
        <p:spPr bwMode="auto">
          <a:xfrm>
            <a:off x="857224" y="4643446"/>
            <a:ext cx="1903095" cy="1524000"/>
          </a:xfrm>
          <a:prstGeom prst="rect">
            <a:avLst/>
          </a:prstGeom>
          <a:noFill/>
          <a:ln w="9525">
            <a:noFill/>
            <a:miter lim="800000"/>
            <a:headEnd/>
            <a:tailEnd/>
          </a:ln>
        </p:spPr>
      </p:pic>
      <p:pic>
        <p:nvPicPr>
          <p:cNvPr id="27" name="Picture 26" descr="Section 10"/>
          <p:cNvPicPr/>
          <p:nvPr/>
        </p:nvPicPr>
        <p:blipFill>
          <a:blip r:embed="rId11" cstate="print"/>
          <a:srcRect/>
          <a:stretch>
            <a:fillRect/>
          </a:stretch>
        </p:blipFill>
        <p:spPr bwMode="auto">
          <a:xfrm>
            <a:off x="2928926" y="4643446"/>
            <a:ext cx="1903095" cy="1557020"/>
          </a:xfrm>
          <a:prstGeom prst="rect">
            <a:avLst/>
          </a:prstGeom>
          <a:noFill/>
          <a:ln w="9525">
            <a:noFill/>
            <a:miter lim="800000"/>
            <a:headEnd/>
            <a:tailEnd/>
          </a:ln>
        </p:spPr>
      </p:pic>
      <p:pic>
        <p:nvPicPr>
          <p:cNvPr id="28" name="Picture 27" descr="11"/>
          <p:cNvPicPr/>
          <p:nvPr/>
        </p:nvPicPr>
        <p:blipFill>
          <a:blip r:embed="rId12" cstate="print"/>
          <a:srcRect/>
          <a:stretch>
            <a:fillRect/>
          </a:stretch>
        </p:blipFill>
        <p:spPr bwMode="auto">
          <a:xfrm>
            <a:off x="5000628" y="4643446"/>
            <a:ext cx="1903095" cy="1515745"/>
          </a:xfrm>
          <a:prstGeom prst="rect">
            <a:avLst/>
          </a:prstGeom>
          <a:noFill/>
          <a:ln w="9525">
            <a:noFill/>
            <a:miter lim="800000"/>
            <a:headEnd/>
            <a:tailEnd/>
          </a:ln>
        </p:spPr>
      </p:pic>
      <p:pic>
        <p:nvPicPr>
          <p:cNvPr id="29" name="Picture 28" descr="12"/>
          <p:cNvPicPr/>
          <p:nvPr/>
        </p:nvPicPr>
        <p:blipFill>
          <a:blip r:embed="rId13" cstate="print"/>
          <a:srcRect/>
          <a:stretch>
            <a:fillRect/>
          </a:stretch>
        </p:blipFill>
        <p:spPr bwMode="auto">
          <a:xfrm>
            <a:off x="7000892" y="4643446"/>
            <a:ext cx="1903095" cy="1433195"/>
          </a:xfrm>
          <a:prstGeom prst="rect">
            <a:avLst/>
          </a:prstGeom>
          <a:noFill/>
          <a:ln w="9525">
            <a:noFill/>
            <a:miter lim="800000"/>
            <a:headEnd/>
            <a:tailEnd/>
          </a:ln>
        </p:spPr>
      </p:pic>
      <p:sp>
        <p:nvSpPr>
          <p:cNvPr id="30" name="TextBox 29"/>
          <p:cNvSpPr txBox="1"/>
          <p:nvPr/>
        </p:nvSpPr>
        <p:spPr>
          <a:xfrm>
            <a:off x="1142944" y="0"/>
            <a:ext cx="8001056" cy="707886"/>
          </a:xfrm>
          <a:prstGeom prst="rect">
            <a:avLst/>
          </a:prstGeom>
          <a:noFill/>
        </p:spPr>
        <p:txBody>
          <a:bodyPr wrap="square" rtlCol="0">
            <a:spAutoFit/>
          </a:bodyPr>
          <a:lstStyle/>
          <a:p>
            <a:r>
              <a:rPr lang="en-GB" sz="4000" dirty="0" smtClean="0">
                <a:solidFill>
                  <a:schemeClr val="bg1"/>
                </a:solidFill>
                <a:latin typeface="Arial Narrow" pitchFamily="34" charset="0"/>
              </a:rPr>
              <a:t>Order</a:t>
            </a:r>
            <a:r>
              <a:rPr lang="en-GB" sz="4000" dirty="0" smtClean="0">
                <a:latin typeface="Arial Narrow" pitchFamily="34" charset="0"/>
              </a:rPr>
              <a:t> </a:t>
            </a:r>
            <a:r>
              <a:rPr lang="en-GB" sz="4000" dirty="0" smtClean="0">
                <a:solidFill>
                  <a:schemeClr val="bg1"/>
                </a:solidFill>
                <a:latin typeface="Arial Narrow" pitchFamily="34" charset="0"/>
              </a:rPr>
              <a:t>in which the links are soldered</a:t>
            </a:r>
            <a:endParaRPr lang="en-GB" sz="4000" dirty="0">
              <a:solidFill>
                <a:schemeClr val="bg1"/>
              </a:solidFill>
              <a:latin typeface="Arial Narrow" pitchFamily="34" charset="0"/>
            </a:endParaRPr>
          </a:p>
        </p:txBody>
      </p:sp>
      <p:sp>
        <p:nvSpPr>
          <p:cNvPr id="31" name="TextBox 30"/>
          <p:cNvSpPr txBox="1"/>
          <p:nvPr/>
        </p:nvSpPr>
        <p:spPr>
          <a:xfrm>
            <a:off x="1643042" y="2357430"/>
            <a:ext cx="357190" cy="369332"/>
          </a:xfrm>
          <a:prstGeom prst="rect">
            <a:avLst/>
          </a:prstGeom>
          <a:noFill/>
        </p:spPr>
        <p:txBody>
          <a:bodyPr wrap="square" rtlCol="0">
            <a:spAutoFit/>
          </a:bodyPr>
          <a:lstStyle/>
          <a:p>
            <a:r>
              <a:rPr lang="en-GB" dirty="0" smtClean="0">
                <a:solidFill>
                  <a:schemeClr val="bg1"/>
                </a:solidFill>
              </a:rPr>
              <a:t>1</a:t>
            </a:r>
            <a:endParaRPr lang="en-GB" dirty="0">
              <a:solidFill>
                <a:schemeClr val="bg1"/>
              </a:solidFill>
            </a:endParaRPr>
          </a:p>
        </p:txBody>
      </p:sp>
      <p:sp>
        <p:nvSpPr>
          <p:cNvPr id="32" name="TextBox 31"/>
          <p:cNvSpPr txBox="1"/>
          <p:nvPr/>
        </p:nvSpPr>
        <p:spPr>
          <a:xfrm>
            <a:off x="3643306" y="2357430"/>
            <a:ext cx="357190" cy="369332"/>
          </a:xfrm>
          <a:prstGeom prst="rect">
            <a:avLst/>
          </a:prstGeom>
          <a:noFill/>
        </p:spPr>
        <p:txBody>
          <a:bodyPr wrap="square" rtlCol="0">
            <a:spAutoFit/>
          </a:bodyPr>
          <a:lstStyle/>
          <a:p>
            <a:r>
              <a:rPr lang="en-GB" dirty="0" smtClean="0">
                <a:solidFill>
                  <a:schemeClr val="bg1"/>
                </a:solidFill>
              </a:rPr>
              <a:t>2</a:t>
            </a:r>
            <a:endParaRPr lang="en-GB" dirty="0">
              <a:solidFill>
                <a:schemeClr val="bg1"/>
              </a:solidFill>
            </a:endParaRPr>
          </a:p>
        </p:txBody>
      </p:sp>
      <p:sp>
        <p:nvSpPr>
          <p:cNvPr id="33" name="TextBox 32"/>
          <p:cNvSpPr txBox="1"/>
          <p:nvPr/>
        </p:nvSpPr>
        <p:spPr>
          <a:xfrm>
            <a:off x="5786446" y="2357430"/>
            <a:ext cx="357190" cy="369332"/>
          </a:xfrm>
          <a:prstGeom prst="rect">
            <a:avLst/>
          </a:prstGeom>
          <a:noFill/>
        </p:spPr>
        <p:txBody>
          <a:bodyPr wrap="square" rtlCol="0">
            <a:spAutoFit/>
          </a:bodyPr>
          <a:lstStyle/>
          <a:p>
            <a:r>
              <a:rPr lang="en-GB" dirty="0" smtClean="0">
                <a:solidFill>
                  <a:schemeClr val="bg1"/>
                </a:solidFill>
              </a:rPr>
              <a:t>3</a:t>
            </a:r>
            <a:endParaRPr lang="en-GB" dirty="0">
              <a:solidFill>
                <a:schemeClr val="bg1"/>
              </a:solidFill>
            </a:endParaRPr>
          </a:p>
        </p:txBody>
      </p:sp>
      <p:sp>
        <p:nvSpPr>
          <p:cNvPr id="34" name="TextBox 33"/>
          <p:cNvSpPr txBox="1"/>
          <p:nvPr/>
        </p:nvSpPr>
        <p:spPr>
          <a:xfrm>
            <a:off x="7643834" y="2357430"/>
            <a:ext cx="357190" cy="369332"/>
          </a:xfrm>
          <a:prstGeom prst="rect">
            <a:avLst/>
          </a:prstGeom>
          <a:noFill/>
        </p:spPr>
        <p:txBody>
          <a:bodyPr wrap="square" rtlCol="0">
            <a:spAutoFit/>
          </a:bodyPr>
          <a:lstStyle/>
          <a:p>
            <a:r>
              <a:rPr lang="en-GB" dirty="0" smtClean="0">
                <a:solidFill>
                  <a:schemeClr val="bg1"/>
                </a:solidFill>
              </a:rPr>
              <a:t>4</a:t>
            </a:r>
            <a:endParaRPr lang="en-GB" dirty="0">
              <a:solidFill>
                <a:schemeClr val="bg1"/>
              </a:solidFill>
            </a:endParaRPr>
          </a:p>
        </p:txBody>
      </p:sp>
      <p:sp>
        <p:nvSpPr>
          <p:cNvPr id="35" name="TextBox 34"/>
          <p:cNvSpPr txBox="1"/>
          <p:nvPr/>
        </p:nvSpPr>
        <p:spPr>
          <a:xfrm>
            <a:off x="1500166" y="4286256"/>
            <a:ext cx="357190" cy="369332"/>
          </a:xfrm>
          <a:prstGeom prst="rect">
            <a:avLst/>
          </a:prstGeom>
          <a:noFill/>
        </p:spPr>
        <p:txBody>
          <a:bodyPr wrap="square" rtlCol="0">
            <a:spAutoFit/>
          </a:bodyPr>
          <a:lstStyle/>
          <a:p>
            <a:r>
              <a:rPr lang="en-GB" dirty="0" smtClean="0">
                <a:solidFill>
                  <a:schemeClr val="bg1"/>
                </a:solidFill>
              </a:rPr>
              <a:t>5</a:t>
            </a:r>
            <a:endParaRPr lang="en-GB" dirty="0">
              <a:solidFill>
                <a:schemeClr val="bg1"/>
              </a:solidFill>
            </a:endParaRPr>
          </a:p>
        </p:txBody>
      </p:sp>
      <p:sp>
        <p:nvSpPr>
          <p:cNvPr id="36" name="TextBox 35"/>
          <p:cNvSpPr txBox="1"/>
          <p:nvPr/>
        </p:nvSpPr>
        <p:spPr>
          <a:xfrm>
            <a:off x="5572132" y="4286256"/>
            <a:ext cx="357190" cy="369332"/>
          </a:xfrm>
          <a:prstGeom prst="rect">
            <a:avLst/>
          </a:prstGeom>
          <a:noFill/>
        </p:spPr>
        <p:txBody>
          <a:bodyPr wrap="square" rtlCol="0">
            <a:spAutoFit/>
          </a:bodyPr>
          <a:lstStyle/>
          <a:p>
            <a:r>
              <a:rPr lang="en-GB" dirty="0" smtClean="0">
                <a:solidFill>
                  <a:schemeClr val="bg1"/>
                </a:solidFill>
              </a:rPr>
              <a:t>7</a:t>
            </a:r>
            <a:endParaRPr lang="en-GB" dirty="0">
              <a:solidFill>
                <a:schemeClr val="bg1"/>
              </a:solidFill>
            </a:endParaRPr>
          </a:p>
        </p:txBody>
      </p:sp>
      <p:sp>
        <p:nvSpPr>
          <p:cNvPr id="37" name="TextBox 36"/>
          <p:cNvSpPr txBox="1"/>
          <p:nvPr/>
        </p:nvSpPr>
        <p:spPr>
          <a:xfrm>
            <a:off x="7858148" y="4286256"/>
            <a:ext cx="285752" cy="369332"/>
          </a:xfrm>
          <a:prstGeom prst="rect">
            <a:avLst/>
          </a:prstGeom>
          <a:noFill/>
        </p:spPr>
        <p:txBody>
          <a:bodyPr wrap="square" rtlCol="0">
            <a:spAutoFit/>
          </a:bodyPr>
          <a:lstStyle/>
          <a:p>
            <a:r>
              <a:rPr lang="en-GB" dirty="0" smtClean="0">
                <a:solidFill>
                  <a:schemeClr val="bg1"/>
                </a:solidFill>
              </a:rPr>
              <a:t>8</a:t>
            </a:r>
            <a:endParaRPr lang="en-GB" dirty="0">
              <a:solidFill>
                <a:schemeClr val="bg1"/>
              </a:solidFill>
            </a:endParaRPr>
          </a:p>
        </p:txBody>
      </p:sp>
      <p:sp>
        <p:nvSpPr>
          <p:cNvPr id="38" name="TextBox 37"/>
          <p:cNvSpPr txBox="1"/>
          <p:nvPr/>
        </p:nvSpPr>
        <p:spPr>
          <a:xfrm>
            <a:off x="3571868" y="4286256"/>
            <a:ext cx="357190" cy="369332"/>
          </a:xfrm>
          <a:prstGeom prst="rect">
            <a:avLst/>
          </a:prstGeom>
          <a:noFill/>
        </p:spPr>
        <p:txBody>
          <a:bodyPr wrap="square" rtlCol="0">
            <a:spAutoFit/>
          </a:bodyPr>
          <a:lstStyle/>
          <a:p>
            <a:r>
              <a:rPr lang="en-GB" dirty="0" smtClean="0">
                <a:solidFill>
                  <a:schemeClr val="bg1"/>
                </a:solidFill>
              </a:rPr>
              <a:t>6</a:t>
            </a:r>
            <a:endParaRPr lang="en-GB" dirty="0">
              <a:solidFill>
                <a:schemeClr val="bg1"/>
              </a:solidFill>
            </a:endParaRPr>
          </a:p>
        </p:txBody>
      </p:sp>
      <p:sp>
        <p:nvSpPr>
          <p:cNvPr id="39" name="TextBox 38"/>
          <p:cNvSpPr txBox="1"/>
          <p:nvPr/>
        </p:nvSpPr>
        <p:spPr>
          <a:xfrm>
            <a:off x="1500166" y="6286520"/>
            <a:ext cx="357190" cy="369332"/>
          </a:xfrm>
          <a:prstGeom prst="rect">
            <a:avLst/>
          </a:prstGeom>
          <a:noFill/>
        </p:spPr>
        <p:txBody>
          <a:bodyPr wrap="square" rtlCol="0">
            <a:spAutoFit/>
          </a:bodyPr>
          <a:lstStyle/>
          <a:p>
            <a:r>
              <a:rPr lang="en-GB" dirty="0" smtClean="0">
                <a:solidFill>
                  <a:schemeClr val="bg1"/>
                </a:solidFill>
              </a:rPr>
              <a:t>9</a:t>
            </a:r>
            <a:endParaRPr lang="en-GB" dirty="0">
              <a:solidFill>
                <a:schemeClr val="bg1"/>
              </a:solidFill>
            </a:endParaRPr>
          </a:p>
        </p:txBody>
      </p:sp>
      <p:sp>
        <p:nvSpPr>
          <p:cNvPr id="40" name="TextBox 39"/>
          <p:cNvSpPr txBox="1"/>
          <p:nvPr/>
        </p:nvSpPr>
        <p:spPr>
          <a:xfrm>
            <a:off x="3571868" y="6286520"/>
            <a:ext cx="642942" cy="369332"/>
          </a:xfrm>
          <a:prstGeom prst="rect">
            <a:avLst/>
          </a:prstGeom>
          <a:noFill/>
        </p:spPr>
        <p:txBody>
          <a:bodyPr wrap="square" rtlCol="0">
            <a:spAutoFit/>
          </a:bodyPr>
          <a:lstStyle/>
          <a:p>
            <a:r>
              <a:rPr lang="en-GB" dirty="0" smtClean="0">
                <a:solidFill>
                  <a:schemeClr val="bg1"/>
                </a:solidFill>
              </a:rPr>
              <a:t>10</a:t>
            </a:r>
            <a:endParaRPr lang="en-GB" dirty="0">
              <a:solidFill>
                <a:schemeClr val="bg1"/>
              </a:solidFill>
            </a:endParaRPr>
          </a:p>
        </p:txBody>
      </p:sp>
      <p:sp>
        <p:nvSpPr>
          <p:cNvPr id="41" name="TextBox 40"/>
          <p:cNvSpPr txBox="1"/>
          <p:nvPr/>
        </p:nvSpPr>
        <p:spPr>
          <a:xfrm>
            <a:off x="5715008" y="6286520"/>
            <a:ext cx="571504" cy="369332"/>
          </a:xfrm>
          <a:prstGeom prst="rect">
            <a:avLst/>
          </a:prstGeom>
          <a:noFill/>
        </p:spPr>
        <p:txBody>
          <a:bodyPr wrap="square" rtlCol="0">
            <a:spAutoFit/>
          </a:bodyPr>
          <a:lstStyle/>
          <a:p>
            <a:r>
              <a:rPr lang="en-GB" dirty="0" smtClean="0">
                <a:solidFill>
                  <a:schemeClr val="bg1"/>
                </a:solidFill>
              </a:rPr>
              <a:t>11</a:t>
            </a:r>
            <a:endParaRPr lang="en-GB" dirty="0">
              <a:solidFill>
                <a:schemeClr val="bg1"/>
              </a:solidFill>
            </a:endParaRPr>
          </a:p>
        </p:txBody>
      </p:sp>
      <p:sp>
        <p:nvSpPr>
          <p:cNvPr id="42" name="TextBox 41"/>
          <p:cNvSpPr txBox="1"/>
          <p:nvPr/>
        </p:nvSpPr>
        <p:spPr>
          <a:xfrm>
            <a:off x="7643834" y="6286520"/>
            <a:ext cx="571504" cy="369332"/>
          </a:xfrm>
          <a:prstGeom prst="rect">
            <a:avLst/>
          </a:prstGeom>
          <a:noFill/>
        </p:spPr>
        <p:txBody>
          <a:bodyPr wrap="square" rtlCol="0">
            <a:spAutoFit/>
          </a:bodyPr>
          <a:lstStyle/>
          <a:p>
            <a:r>
              <a:rPr lang="en-GB" dirty="0" smtClean="0">
                <a:solidFill>
                  <a:schemeClr val="bg1"/>
                </a:solidFill>
              </a:rPr>
              <a:t>12</a:t>
            </a:r>
            <a:endParaRPr lang="en-GB"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65937" y="3068960"/>
            <a:ext cx="4551969" cy="902550"/>
          </a:xfrm>
        </p:spPr>
        <p:txBody>
          <a:bodyPr/>
          <a:lstStyle/>
          <a:p>
            <a:r>
              <a:rPr lang="en-US" dirty="0" smtClean="0">
                <a:solidFill>
                  <a:schemeClr val="tx1"/>
                </a:solidFill>
                <a:latin typeface="Arial Narrow" panose="020B0606020202030204" pitchFamily="34" charset="0"/>
              </a:rPr>
              <a:t>Narrative links</a:t>
            </a:r>
            <a:endParaRPr lang="en-US" dirty="0">
              <a:solidFill>
                <a:schemeClr val="tx1"/>
              </a:solidFill>
              <a:latin typeface="Arial Narrow" panose="020B0606020202030204" pitchFamily="34" charset="0"/>
            </a:endParaRPr>
          </a:p>
        </p:txBody>
      </p:sp>
      <p:sp>
        <p:nvSpPr>
          <p:cNvPr id="8" name="Picture Placeholder 7"/>
          <p:cNvSpPr>
            <a:spLocks noGrp="1"/>
          </p:cNvSpPr>
          <p:nvPr>
            <p:ph type="pic" sz="quarter" idx="4294967295"/>
          </p:nvPr>
        </p:nvSpPr>
        <p:spPr>
          <a:xfrm>
            <a:off x="6156176" y="1844824"/>
            <a:ext cx="2987824" cy="3168352"/>
          </a:xfrm>
        </p:spPr>
      </p:sp>
      <p:sp>
        <p:nvSpPr>
          <p:cNvPr id="9" name="Text Placeholder 8"/>
          <p:cNvSpPr>
            <a:spLocks noGrp="1"/>
          </p:cNvSpPr>
          <p:nvPr>
            <p:ph type="body" sz="quarter" idx="11"/>
          </p:nvPr>
        </p:nvSpPr>
        <p:spPr>
          <a:xfrm>
            <a:off x="683568" y="4236040"/>
            <a:ext cx="7057206" cy="1554272"/>
          </a:xfrm>
        </p:spPr>
        <p:txBody>
          <a:bodyPr/>
          <a:lstStyle/>
          <a:p>
            <a:endParaRPr lang="en-US" dirty="0"/>
          </a:p>
        </p:txBody>
      </p:sp>
    </p:spTree>
    <p:extLst>
      <p:ext uri="{BB962C8B-B14F-4D97-AF65-F5344CB8AC3E}">
        <p14:creationId xmlns:p14="http://schemas.microsoft.com/office/powerpoint/2010/main" val="1298104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oH template">
      <a:dk1>
        <a:srgbClr val="262321"/>
      </a:dk1>
      <a:lt1>
        <a:sysClr val="window" lastClr="FFFFFF"/>
      </a:lt1>
      <a:dk2>
        <a:srgbClr val="262321"/>
      </a:dk2>
      <a:lt2>
        <a:srgbClr val="FFFFFF"/>
      </a:lt2>
      <a:accent1>
        <a:srgbClr val="43838E"/>
      </a:accent1>
      <a:accent2>
        <a:srgbClr val="E1C500"/>
      </a:accent2>
      <a:accent3>
        <a:srgbClr val="5F4560"/>
      </a:accent3>
      <a:accent4>
        <a:srgbClr val="AE6C6E"/>
      </a:accent4>
      <a:accent5>
        <a:srgbClr val="605954"/>
      </a:accent5>
      <a:accent6>
        <a:srgbClr val="84BBC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1874</TotalTime>
  <Words>570</Words>
  <Application>Microsoft Office PowerPoint</Application>
  <PresentationFormat>On-screen Show (4:3)</PresentationFormat>
  <Paragraphs>38</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Arial Narrow</vt:lpstr>
      <vt:lpstr>Calibri</vt:lpstr>
      <vt:lpstr>Verdana</vt:lpstr>
      <vt:lpstr>Wingdings</vt:lpstr>
      <vt:lpstr>1_Office Theme</vt:lpstr>
      <vt:lpstr>Narrative links</vt:lpstr>
      <vt:lpstr>Narative links</vt:lpstr>
      <vt:lpstr>PowerPoint Presentation</vt:lpstr>
      <vt:lpstr>PowerPoint Presentation</vt:lpstr>
      <vt:lpstr>PowerPoint Presentation</vt:lpstr>
      <vt:lpstr>PowerPoint Presentation</vt:lpstr>
      <vt:lpstr>Narrative 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Cloned Ltd</dc:creator>
  <cp:lastModifiedBy>Emma O'Brien</cp:lastModifiedBy>
  <cp:revision>329</cp:revision>
  <cp:lastPrinted>2016-12-08T09:57:22Z</cp:lastPrinted>
  <dcterms:created xsi:type="dcterms:W3CDTF">2014-01-06T16:57:49Z</dcterms:created>
  <dcterms:modified xsi:type="dcterms:W3CDTF">2018-03-05T16:25:02Z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